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13" r:id="rId3"/>
    <p:sldId id="268" r:id="rId4"/>
    <p:sldId id="258" r:id="rId5"/>
    <p:sldId id="334" r:id="rId6"/>
    <p:sldId id="303" r:id="rId7"/>
    <p:sldId id="314" r:id="rId8"/>
    <p:sldId id="261" r:id="rId9"/>
    <p:sldId id="282" r:id="rId10"/>
    <p:sldId id="286" r:id="rId11"/>
    <p:sldId id="336" r:id="rId12"/>
    <p:sldId id="335" r:id="rId13"/>
    <p:sldId id="288" r:id="rId14"/>
    <p:sldId id="320" r:id="rId15"/>
    <p:sldId id="323" r:id="rId16"/>
    <p:sldId id="299" r:id="rId17"/>
    <p:sldId id="324" r:id="rId18"/>
    <p:sldId id="321" r:id="rId19"/>
    <p:sldId id="311" r:id="rId20"/>
    <p:sldId id="297" r:id="rId21"/>
    <p:sldId id="331" r:id="rId22"/>
    <p:sldId id="327" r:id="rId23"/>
    <p:sldId id="312" r:id="rId24"/>
    <p:sldId id="300" r:id="rId25"/>
    <p:sldId id="328" r:id="rId26"/>
    <p:sldId id="330" r:id="rId27"/>
    <p:sldId id="329" r:id="rId28"/>
    <p:sldId id="332" r:id="rId29"/>
    <p:sldId id="333" r:id="rId30"/>
    <p:sldId id="279" r:id="rId31"/>
    <p:sldId id="283" r:id="rId32"/>
    <p:sldId id="290" r:id="rId33"/>
    <p:sldId id="264" r:id="rId34"/>
    <p:sldId id="284" r:id="rId35"/>
    <p:sldId id="285" r:id="rId36"/>
    <p:sldId id="306" r:id="rId37"/>
    <p:sldId id="289" r:id="rId38"/>
    <p:sldId id="272" r:id="rId39"/>
    <p:sldId id="287" r:id="rId40"/>
    <p:sldId id="291" r:id="rId41"/>
    <p:sldId id="294" r:id="rId42"/>
    <p:sldId id="295" r:id="rId43"/>
    <p:sldId id="296" r:id="rId44"/>
    <p:sldId id="293" r:id="rId45"/>
    <p:sldId id="280" r:id="rId46"/>
    <p:sldId id="301" r:id="rId47"/>
    <p:sldId id="302" r:id="rId48"/>
    <p:sldId id="266" r:id="rId49"/>
    <p:sldId id="273" r:id="rId50"/>
    <p:sldId id="269" r:id="rId51"/>
    <p:sldId id="278" r:id="rId52"/>
    <p:sldId id="274" r:id="rId53"/>
    <p:sldId id="265" r:id="rId54"/>
    <p:sldId id="271" r:id="rId55"/>
    <p:sldId id="267" r:id="rId56"/>
    <p:sldId id="262" r:id="rId57"/>
    <p:sldId id="275" r:id="rId58"/>
    <p:sldId id="270" r:id="rId59"/>
    <p:sldId id="315" r:id="rId60"/>
    <p:sldId id="316" r:id="rId61"/>
    <p:sldId id="317" r:id="rId62"/>
    <p:sldId id="318" r:id="rId63"/>
    <p:sldId id="319" r:id="rId64"/>
    <p:sldId id="322" r:id="rId65"/>
    <p:sldId id="325" r:id="rId66"/>
    <p:sldId id="326" r:id="rId67"/>
  </p:sldIdLst>
  <p:sldSz cx="9144000" cy="5715000" type="screen16x10"/>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80">
          <p15:clr>
            <a:srgbClr val="A4A3A4"/>
          </p15:clr>
        </p15:guide>
        <p15:guide id="3" orient="horz" pos="2996">
          <p15:clr>
            <a:srgbClr val="A4A3A4"/>
          </p15:clr>
        </p15:guide>
        <p15:guide id="4" pos="4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7A"/>
    <a:srgbClr val="9BD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588" y="102"/>
      </p:cViewPr>
      <p:guideLst>
        <p:guide orient="horz" pos="1799"/>
        <p:guide pos="2880"/>
        <p:guide orient="horz" pos="2996"/>
        <p:guide pos="43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5898-8ADB-4093-A7B6-888FD9FAB379}" type="datetimeFigureOut">
              <a:rPr lang="zh-CN" altLang="en-US" smtClean="0"/>
              <a:pPr/>
              <a:t>2016/11/22</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72358-874F-41B2-8536-801E29DC88E2}" type="slidenum">
              <a:rPr lang="zh-CN" altLang="en-US" smtClean="0"/>
              <a:pPr/>
              <a:t>‹#›</a:t>
            </a:fld>
            <a:endParaRPr lang="zh-CN" altLang="en-US"/>
          </a:p>
        </p:txBody>
      </p:sp>
    </p:spTree>
    <p:extLst>
      <p:ext uri="{BB962C8B-B14F-4D97-AF65-F5344CB8AC3E}">
        <p14:creationId xmlns:p14="http://schemas.microsoft.com/office/powerpoint/2010/main" val="34058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8</a:t>
            </a:fld>
            <a:endParaRPr lang="zh-CN" altLang="en-US"/>
          </a:p>
        </p:txBody>
      </p:sp>
    </p:spTree>
    <p:extLst>
      <p:ext uri="{BB962C8B-B14F-4D97-AF65-F5344CB8AC3E}">
        <p14:creationId xmlns:p14="http://schemas.microsoft.com/office/powerpoint/2010/main" val="81399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60</a:t>
            </a:fld>
            <a:endParaRPr lang="zh-CN" altLang="en-US"/>
          </a:p>
        </p:txBody>
      </p:sp>
    </p:spTree>
    <p:extLst>
      <p:ext uri="{BB962C8B-B14F-4D97-AF65-F5344CB8AC3E}">
        <p14:creationId xmlns:p14="http://schemas.microsoft.com/office/powerpoint/2010/main" val="4122746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63</a:t>
            </a:fld>
            <a:endParaRPr lang="zh-CN" altLang="en-US"/>
          </a:p>
        </p:txBody>
      </p:sp>
    </p:spTree>
    <p:extLst>
      <p:ext uri="{BB962C8B-B14F-4D97-AF65-F5344CB8AC3E}">
        <p14:creationId xmlns:p14="http://schemas.microsoft.com/office/powerpoint/2010/main" val="31489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12</a:t>
            </a:fld>
            <a:endParaRPr lang="zh-CN" altLang="en-US"/>
          </a:p>
        </p:txBody>
      </p:sp>
    </p:spTree>
    <p:extLst>
      <p:ext uri="{BB962C8B-B14F-4D97-AF65-F5344CB8AC3E}">
        <p14:creationId xmlns:p14="http://schemas.microsoft.com/office/powerpoint/2010/main" val="130534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15</a:t>
            </a:fld>
            <a:endParaRPr lang="zh-CN" altLang="en-US"/>
          </a:p>
        </p:txBody>
      </p:sp>
    </p:spTree>
    <p:extLst>
      <p:ext uri="{BB962C8B-B14F-4D97-AF65-F5344CB8AC3E}">
        <p14:creationId xmlns:p14="http://schemas.microsoft.com/office/powerpoint/2010/main" val="404349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17</a:t>
            </a:fld>
            <a:endParaRPr lang="zh-CN" altLang="en-US"/>
          </a:p>
        </p:txBody>
      </p:sp>
    </p:spTree>
    <p:extLst>
      <p:ext uri="{BB962C8B-B14F-4D97-AF65-F5344CB8AC3E}">
        <p14:creationId xmlns:p14="http://schemas.microsoft.com/office/powerpoint/2010/main" val="376210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19</a:t>
            </a:fld>
            <a:endParaRPr lang="zh-CN" altLang="en-US"/>
          </a:p>
        </p:txBody>
      </p:sp>
    </p:spTree>
    <p:extLst>
      <p:ext uri="{BB962C8B-B14F-4D97-AF65-F5344CB8AC3E}">
        <p14:creationId xmlns:p14="http://schemas.microsoft.com/office/powerpoint/2010/main" val="69774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23</a:t>
            </a:fld>
            <a:endParaRPr lang="zh-CN" altLang="en-US"/>
          </a:p>
        </p:txBody>
      </p:sp>
    </p:spTree>
    <p:extLst>
      <p:ext uri="{BB962C8B-B14F-4D97-AF65-F5344CB8AC3E}">
        <p14:creationId xmlns:p14="http://schemas.microsoft.com/office/powerpoint/2010/main" val="167309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26</a:t>
            </a:fld>
            <a:endParaRPr lang="zh-CN" altLang="en-US"/>
          </a:p>
        </p:txBody>
      </p:sp>
    </p:spTree>
    <p:extLst>
      <p:ext uri="{BB962C8B-B14F-4D97-AF65-F5344CB8AC3E}">
        <p14:creationId xmlns:p14="http://schemas.microsoft.com/office/powerpoint/2010/main" val="1158667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36</a:t>
            </a:fld>
            <a:endParaRPr lang="zh-CN" altLang="en-US"/>
          </a:p>
        </p:txBody>
      </p:sp>
    </p:spTree>
    <p:extLst>
      <p:ext uri="{BB962C8B-B14F-4D97-AF65-F5344CB8AC3E}">
        <p14:creationId xmlns:p14="http://schemas.microsoft.com/office/powerpoint/2010/main" val="70177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872358-874F-41B2-8536-801E29DC88E2}" type="slidenum">
              <a:rPr lang="zh-CN" altLang="en-US" smtClean="0"/>
              <a:pPr/>
              <a:t>59</a:t>
            </a:fld>
            <a:endParaRPr lang="zh-CN" altLang="en-US"/>
          </a:p>
        </p:txBody>
      </p:sp>
    </p:spTree>
    <p:extLst>
      <p:ext uri="{BB962C8B-B14F-4D97-AF65-F5344CB8AC3E}">
        <p14:creationId xmlns:p14="http://schemas.microsoft.com/office/powerpoint/2010/main" val="84025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6237"/>
            <a:ext cx="7772400" cy="1224139"/>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507995" indent="0" algn="ctr">
              <a:buNone/>
              <a:defRPr/>
            </a:lvl2pPr>
            <a:lvl3pPr marL="1015990" indent="0" algn="ctr">
              <a:buNone/>
              <a:defRPr/>
            </a:lvl3pPr>
            <a:lvl4pPr marL="1523985" indent="0" algn="ctr">
              <a:buNone/>
              <a:defRPr/>
            </a:lvl4pPr>
            <a:lvl5pPr marL="2031980" indent="0" algn="ctr">
              <a:buNone/>
              <a:defRPr/>
            </a:lvl5pPr>
            <a:lvl6pPr marL="2539975" indent="0" algn="ctr">
              <a:buNone/>
              <a:defRPr/>
            </a:lvl6pPr>
            <a:lvl7pPr marL="3047970" indent="0" algn="ctr">
              <a:buNone/>
              <a:defRPr/>
            </a:lvl7pPr>
            <a:lvl8pPr marL="3555964" indent="0" algn="ctr">
              <a:buNone/>
              <a:defRPr/>
            </a:lvl8pPr>
            <a:lvl9pPr marL="4063959"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22F48285-CE36-4864-908B-18455C47574B}" type="datetime1">
              <a:rPr lang="zh-CN" altLang="en-US"/>
              <a:pPr>
                <a:defRPr/>
              </a:pPr>
              <a:t>2016/11/22</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A923113-F1E4-44E0-8E94-547B14FB719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11982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D7D5B01C-D037-4EEF-99B1-93258556558F}" type="datetime1">
              <a:rPr lang="zh-CN" altLang="en-US"/>
              <a:pPr>
                <a:defRPr/>
              </a:pPr>
              <a:t>2016/11/22</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DB122AD-6EB2-4356-AD5A-1BF1F8151A62}"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3578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03389"/>
            <a:ext cx="1971675" cy="48436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03389"/>
            <a:ext cx="5762625" cy="48436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F83304B8-F731-4580-84DF-10383582AC17}" type="datetime1">
              <a:rPr lang="zh-CN" altLang="en-US"/>
              <a:pPr>
                <a:defRPr/>
              </a:pPr>
              <a:t>2016/11/22</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93391A84-4031-40E6-84A6-329B49725AF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7563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AED29EE-A99A-4DB2-932D-0E394EC1BE23}" type="datetime1">
              <a:rPr lang="zh-CN" altLang="en-US"/>
              <a:pPr>
                <a:defRPr/>
              </a:pPr>
              <a:t>2016/11/22</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853281-8DCD-4920-ACAF-CCECE8449E5E}"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01805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944"/>
          </a:xfrm>
        </p:spPr>
        <p:txBody>
          <a:bodyPr anchor="t"/>
          <a:lstStyle>
            <a:lvl1pPr algn="l">
              <a:defRPr sz="4444" b="1" cap="all"/>
            </a:lvl1pPr>
          </a:lstStyle>
          <a:p>
            <a:r>
              <a:rPr lang="zh-CN" altLang="en-US"/>
              <a:t>单击此处编辑母版标题样式</a:t>
            </a:r>
          </a:p>
        </p:txBody>
      </p:sp>
      <p:sp>
        <p:nvSpPr>
          <p:cNvPr id="3" name="文本占位符 2"/>
          <p:cNvSpPr>
            <a:spLocks noGrp="1"/>
          </p:cNvSpPr>
          <p:nvPr>
            <p:ph type="body" idx="1"/>
          </p:nvPr>
        </p:nvSpPr>
        <p:spPr>
          <a:xfrm>
            <a:off x="722313" y="2421820"/>
            <a:ext cx="7772400" cy="1250597"/>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759612DE-2892-4581-A2F2-F99535B0159D}" type="datetime1">
              <a:rPr lang="zh-CN" altLang="en-US"/>
              <a:pPr>
                <a:defRPr/>
              </a:pPr>
              <a:t>2016/11/22</a:t>
            </a:fld>
            <a:endParaRPr lang="zh-CN" altLang="en-US" sz="20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C23600A-1A28-41F8-AA77-809710F5B613}"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985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0472"/>
            <a:ext cx="3867150" cy="362655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3C9771D7-D5FF-4E67-9799-3A7AF60A1E39}" type="datetime1">
              <a:rPr lang="zh-CN" altLang="en-US"/>
              <a:pPr>
                <a:defRPr/>
              </a:pPr>
              <a:t>2016/11/22</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1ED943-C425-4E4B-90F2-8C531ACAB339}"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98258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306"/>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8820"/>
            <a:ext cx="4040188"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4" name="内容占位符 3"/>
          <p:cNvSpPr>
            <a:spLocks noGrp="1"/>
          </p:cNvSpPr>
          <p:nvPr>
            <p:ph sz="half" idx="2"/>
          </p:nvPr>
        </p:nvSpPr>
        <p:spPr>
          <a:xfrm>
            <a:off x="457200" y="1813278"/>
            <a:ext cx="4040188"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8820"/>
            <a:ext cx="4041775" cy="534458"/>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a:t>单击此处编辑母版文本样式</a:t>
            </a:r>
          </a:p>
        </p:txBody>
      </p:sp>
      <p:sp>
        <p:nvSpPr>
          <p:cNvPr id="6" name="内容占位符 5"/>
          <p:cNvSpPr>
            <a:spLocks noGrp="1"/>
          </p:cNvSpPr>
          <p:nvPr>
            <p:ph sz="quarter" idx="4"/>
          </p:nvPr>
        </p:nvSpPr>
        <p:spPr>
          <a:xfrm>
            <a:off x="4645026" y="1813278"/>
            <a:ext cx="4041775" cy="3291417"/>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F0B22E98-10E1-42C1-862D-A1729A07F241}" type="datetime1">
              <a:rPr lang="zh-CN" altLang="en-US"/>
              <a:pPr>
                <a:defRPr/>
              </a:pPr>
              <a:t>2016/11/22</a:t>
            </a:fld>
            <a:endParaRPr lang="zh-CN" altLang="en-US" sz="20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5F62C16-FAAA-4551-AA1B-5CA00E13E4DC}"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69031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013163E-C8FE-4DF2-96A7-81374E1CED14}" type="datetime1">
              <a:rPr lang="zh-CN" altLang="en-US"/>
              <a:pPr>
                <a:defRPr/>
              </a:pPr>
              <a:t>2016/11/22</a:t>
            </a:fld>
            <a:endParaRPr lang="zh-CN" altLang="en-US" sz="20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9FCABBA-E558-4CBD-ADA0-B1EC958D2B8F}"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03129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A9546EF-E8FB-4295-8B7D-7C83FDC89991}" type="datetime1">
              <a:rPr lang="zh-CN" altLang="en-US"/>
              <a:pPr>
                <a:defRPr/>
              </a:pPr>
              <a:t>2016/11/22</a:t>
            </a:fld>
            <a:endParaRPr lang="zh-CN" altLang="en-US" sz="20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0C30C99-E43C-4C4F-A79E-62CA3ACE1630}"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381782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3" cy="968374"/>
          </a:xfrm>
        </p:spPr>
        <p:txBody>
          <a:bodyPr anchor="b"/>
          <a:lstStyle>
            <a:lvl1pPr algn="l">
              <a:defRPr sz="2222" b="1"/>
            </a:lvl1pPr>
          </a:lstStyle>
          <a:p>
            <a:r>
              <a:rPr lang="zh-CN" altLang="en-US"/>
              <a:t>单击此处编辑母版标题样式</a:t>
            </a:r>
          </a:p>
        </p:txBody>
      </p:sp>
      <p:sp>
        <p:nvSpPr>
          <p:cNvPr id="3" name="内容占位符 2"/>
          <p:cNvSpPr>
            <a:spLocks noGrp="1"/>
          </p:cNvSpPr>
          <p:nvPr>
            <p:ph idx="1"/>
          </p:nvPr>
        </p:nvSpPr>
        <p:spPr>
          <a:xfrm>
            <a:off x="3575050" y="227543"/>
            <a:ext cx="5111750" cy="4877152"/>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87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E1FE76C0-13CD-4885-8087-6D2F53270F4F}" type="datetime1">
              <a:rPr lang="zh-CN" altLang="en-US"/>
              <a:pPr>
                <a:defRPr/>
              </a:pPr>
              <a:t>2016/11/22</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B574728-64EE-49A0-B3BA-6B30BE9287D1}"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273175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722"/>
          </a:xfrm>
        </p:spPr>
        <p:txBody>
          <a:bodyPr anchor="b"/>
          <a:lstStyle>
            <a:lvl1pPr algn="l">
              <a:defRPr sz="2222" b="1"/>
            </a:lvl1pPr>
          </a:lstStyle>
          <a:p>
            <a:r>
              <a:rPr lang="zh-CN" altLang="en-US"/>
              <a:t>单击此处编辑母版标题样式</a:t>
            </a:r>
          </a:p>
        </p:txBody>
      </p:sp>
      <p:sp>
        <p:nvSpPr>
          <p:cNvPr id="3" name="图片占位符 2"/>
          <p:cNvSpPr>
            <a:spLocks noGrp="1"/>
          </p:cNvSpPr>
          <p:nvPr>
            <p:ph type="pic" idx="1"/>
          </p:nvPr>
        </p:nvSpPr>
        <p:spPr>
          <a:xfrm>
            <a:off x="1792288" y="511528"/>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a:sym typeface="DotumChe" pitchFamily="49" charset="-127"/>
            </a:endParaRPr>
          </a:p>
        </p:txBody>
      </p:sp>
      <p:sp>
        <p:nvSpPr>
          <p:cNvPr id="4" name="文本占位符 3"/>
          <p:cNvSpPr>
            <a:spLocks noGrp="1"/>
          </p:cNvSpPr>
          <p:nvPr>
            <p:ph type="body" sz="half" idx="2"/>
          </p:nvPr>
        </p:nvSpPr>
        <p:spPr>
          <a:xfrm>
            <a:off x="1792288" y="4473222"/>
            <a:ext cx="5486400" cy="67027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812BD3D-5B87-4758-A5B1-50BFB19F1329}" type="datetime1">
              <a:rPr lang="zh-CN" altLang="en-US"/>
              <a:pPr>
                <a:defRPr/>
              </a:pPr>
              <a:t>2016/11/22</a:t>
            </a:fld>
            <a:endParaRPr lang="zh-CN" altLang="en-US" sz="20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37764E0-AFE3-4B28-ACEC-7CC925BEC165}" type="slidenum">
              <a:rPr lang="zh-CN" altLang="en-US"/>
              <a:pPr>
                <a:defRPr/>
              </a:pPr>
              <a:t>‹#›</a:t>
            </a:fld>
            <a:endParaRPr lang="zh-CN" altLang="en-US" sz="2000">
              <a:solidFill>
                <a:schemeClr val="tx1"/>
              </a:solidFill>
            </a:endParaRPr>
          </a:p>
        </p:txBody>
      </p:sp>
    </p:spTree>
    <p:extLst>
      <p:ext uri="{BB962C8B-B14F-4D97-AF65-F5344CB8AC3E}">
        <p14:creationId xmlns:p14="http://schemas.microsoft.com/office/powerpoint/2010/main" val="111378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03213"/>
            <a:ext cx="78867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628650" y="1520825"/>
            <a:ext cx="78867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DotumChe" panose="020B0609000101010101" pitchFamily="49" charset="-127"/>
              </a:rPr>
              <a:t>单击此处编辑母版文本样式</a:t>
            </a:r>
          </a:p>
          <a:p>
            <a:pPr lvl="1"/>
            <a:r>
              <a:rPr lang="zh-CN" altLang="zh-CN">
                <a:sym typeface="DotumChe" panose="020B0609000101010101" pitchFamily="49" charset="-127"/>
              </a:rPr>
              <a:t>第二级</a:t>
            </a:r>
          </a:p>
          <a:p>
            <a:pPr lvl="2"/>
            <a:r>
              <a:rPr lang="zh-CN" altLang="zh-CN">
                <a:sym typeface="DotumChe" panose="020B0609000101010101" pitchFamily="49" charset="-127"/>
              </a:rPr>
              <a:t>第三级</a:t>
            </a:r>
          </a:p>
          <a:p>
            <a:pPr lvl="3"/>
            <a:r>
              <a:rPr lang="zh-CN" altLang="zh-CN">
                <a:sym typeface="DotumChe" panose="020B0609000101010101" pitchFamily="49" charset="-127"/>
              </a:rPr>
              <a:t>第四级</a:t>
            </a:r>
          </a:p>
          <a:p>
            <a:pPr lvl="4"/>
            <a:r>
              <a:rPr lang="zh-CN" altLang="zh-CN">
                <a:sym typeface="DotumChe" panose="020B0609000101010101" pitchFamily="49" charset="-127"/>
              </a:rPr>
              <a:t>第五级</a:t>
            </a:r>
          </a:p>
        </p:txBody>
      </p:sp>
      <p:sp>
        <p:nvSpPr>
          <p:cNvPr id="1028" name="Date Placeholder 3"/>
          <p:cNvSpPr>
            <a:spLocks noGrp="1" noChangeArrowheads="1"/>
          </p:cNvSpPr>
          <p:nvPr>
            <p:ph type="dt" sz="half" idx="2"/>
          </p:nvPr>
        </p:nvSpPr>
        <p:spPr bwMode="auto">
          <a:xfrm>
            <a:off x="6286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fld id="{E65BC349-900F-4BB5-AE85-FD7C95362C13}" type="datetime1">
              <a:rPr lang="zh-CN" altLang="en-US"/>
              <a:pPr>
                <a:defRPr/>
              </a:pPr>
              <a:t>2016/11/22</a:t>
            </a:fld>
            <a:endParaRPr lang="zh-CN" altLang="en-US" sz="2000">
              <a:solidFill>
                <a:schemeClr val="tx1"/>
              </a:solidFill>
            </a:endParaRPr>
          </a:p>
        </p:txBody>
      </p:sp>
      <p:sp>
        <p:nvSpPr>
          <p:cNvPr id="1029" name="Footer Placeholder 4"/>
          <p:cNvSpPr>
            <a:spLocks noGrp="1" noChangeArrowheads="1"/>
          </p:cNvSpPr>
          <p:nvPr>
            <p:ph type="ftr" sz="quarter" idx="3"/>
          </p:nvPr>
        </p:nvSpPr>
        <p:spPr bwMode="auto">
          <a:xfrm>
            <a:off x="3028950" y="5297488"/>
            <a:ext cx="3086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5297488"/>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pPr>
              <a:defRPr/>
            </a:pPr>
            <a:fld id="{FAB0FF96-329A-4072-B5FF-78098D4AA176}" type="slidenum">
              <a:rPr lang="zh-CN" altLang="en-US"/>
              <a:pPr>
                <a:defRPr/>
              </a:pPr>
              <a:t>‹#›</a:t>
            </a:fld>
            <a:endParaRPr lang="zh-CN" altLang="en-US" sz="20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760413" indent="-760413" algn="l" rtl="0" eaLnBrk="0" fontAlgn="base" hangingPunct="0">
        <a:lnSpc>
          <a:spcPct val="90000"/>
        </a:lnSpc>
        <a:spcBef>
          <a:spcPct val="0"/>
        </a:spcBef>
        <a:spcAft>
          <a:spcPct val="0"/>
        </a:spcAft>
        <a:defRPr sz="3600">
          <a:solidFill>
            <a:schemeClr val="tx1"/>
          </a:solidFill>
          <a:latin typeface="+mj-lt"/>
          <a:ea typeface="+mj-ea"/>
          <a:cs typeface="+mj-cs"/>
          <a:sym typeface="Calibri Light" panose="020F0302020204030204" pitchFamily="34" charset="0"/>
        </a:defRPr>
      </a:lvl1pPr>
      <a:lvl2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2pPr>
      <a:lvl3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3pPr>
      <a:lvl4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4pPr>
      <a:lvl5pPr marL="760413" indent="-760413" algn="l" rtl="0" eaLnBrk="0" fontAlgn="base" hangingPunct="0">
        <a:lnSpc>
          <a:spcPct val="90000"/>
        </a:lnSpc>
        <a:spcBef>
          <a:spcPct val="0"/>
        </a:spcBef>
        <a:spcAft>
          <a:spcPct val="0"/>
        </a:spcAft>
        <a:defRPr sz="3600">
          <a:solidFill>
            <a:schemeClr val="tx1"/>
          </a:solidFill>
          <a:latin typeface="Calibri Light" pitchFamily="34" charset="0"/>
          <a:ea typeface="微软雅黑" pitchFamily="34" charset="-122"/>
          <a:sym typeface="Calibri Light" panose="020F0302020204030204" pitchFamily="34" charset="0"/>
        </a:defRPr>
      </a:lvl5pPr>
      <a:lvl6pPr marL="126998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6pPr>
      <a:lvl7pPr marL="177798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7pPr>
      <a:lvl8pPr marL="2285977"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8pPr>
      <a:lvl9pPr marL="2793972" indent="-761992" algn="l" rtl="0" fontAlgn="base">
        <a:lnSpc>
          <a:spcPct val="90000"/>
        </a:lnSpc>
        <a:spcBef>
          <a:spcPct val="0"/>
        </a:spcBef>
        <a:spcAft>
          <a:spcPct val="0"/>
        </a:spcAft>
        <a:defRPr sz="3667">
          <a:solidFill>
            <a:schemeClr val="tx1"/>
          </a:solidFill>
          <a:latin typeface="Calibri Light" pitchFamily="34" charset="0"/>
          <a:ea typeface="微软雅黑" pitchFamily="34" charset="-122"/>
          <a:sym typeface="Calibri Light" pitchFamily="34" charset="0"/>
        </a:defRPr>
      </a:lvl9pPr>
    </p:titleStyle>
    <p:bodyStyle>
      <a:lvl1pPr marL="188913" indent="-188913" algn="l" defTabSz="760413" rtl="0" eaLnBrk="0" fontAlgn="base" hangingPunct="0">
        <a:lnSpc>
          <a:spcPct val="90000"/>
        </a:lnSpc>
        <a:spcBef>
          <a:spcPts val="838"/>
        </a:spcBef>
        <a:spcAft>
          <a:spcPct val="0"/>
        </a:spcAft>
        <a:buFont typeface="Arial" panose="020B0604020202020204" pitchFamily="34" charset="0"/>
        <a:buChar char="•"/>
        <a:defRPr sz="2300">
          <a:solidFill>
            <a:schemeClr val="tx1"/>
          </a:solidFill>
          <a:latin typeface="+mn-lt"/>
          <a:ea typeface="+mn-ea"/>
          <a:cs typeface="+mn-cs"/>
          <a:sym typeface="DotumChe" panose="020B0609000101010101" pitchFamily="49" charset="-127"/>
        </a:defRPr>
      </a:lvl1pPr>
      <a:lvl2pPr marL="569913" indent="-188913" algn="l" defTabSz="760413" rtl="0" eaLnBrk="0" fontAlgn="base" hangingPunct="0">
        <a:lnSpc>
          <a:spcPct val="90000"/>
        </a:lnSpc>
        <a:spcBef>
          <a:spcPts val="413"/>
        </a:spcBef>
        <a:spcAft>
          <a:spcPct val="0"/>
        </a:spcAft>
        <a:buFont typeface="Arial" panose="020B0604020202020204" pitchFamily="34" charset="0"/>
        <a:buChar char="•"/>
        <a:defRPr>
          <a:solidFill>
            <a:schemeClr val="tx1"/>
          </a:solidFill>
          <a:latin typeface="+mn-lt"/>
          <a:ea typeface="+mn-ea"/>
          <a:sym typeface="DotumChe" panose="020B0609000101010101" pitchFamily="49" charset="-127"/>
        </a:defRPr>
      </a:lvl2pPr>
      <a:lvl3pPr marL="950913" indent="-188913" algn="l" defTabSz="760413" rtl="0" eaLnBrk="0" fontAlgn="base" hangingPunct="0">
        <a:lnSpc>
          <a:spcPct val="90000"/>
        </a:lnSpc>
        <a:spcBef>
          <a:spcPts val="413"/>
        </a:spcBef>
        <a:spcAft>
          <a:spcPct val="0"/>
        </a:spcAft>
        <a:buFont typeface="Arial" panose="020B0604020202020204" pitchFamily="34" charset="0"/>
        <a:buChar char="•"/>
        <a:defRPr sz="1600">
          <a:solidFill>
            <a:schemeClr val="tx1"/>
          </a:solidFill>
          <a:latin typeface="+mn-lt"/>
          <a:ea typeface="+mn-ea"/>
          <a:sym typeface="DotumChe" panose="020B0609000101010101" pitchFamily="49" charset="-127"/>
        </a:defRPr>
      </a:lvl3pPr>
      <a:lvl4pPr marL="1331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4pPr>
      <a:lvl5pPr marL="1712913" indent="-188913" algn="l" defTabSz="760413" rtl="0" eaLnBrk="0" fontAlgn="base" hangingPunct="0">
        <a:lnSpc>
          <a:spcPct val="90000"/>
        </a:lnSpc>
        <a:spcBef>
          <a:spcPts val="413"/>
        </a:spcBef>
        <a:spcAft>
          <a:spcPct val="0"/>
        </a:spcAft>
        <a:buFont typeface="Arial" panose="020B0604020202020204" pitchFamily="34" charset="0"/>
        <a:buChar char="•"/>
        <a:defRPr sz="1400">
          <a:solidFill>
            <a:schemeClr val="tx1"/>
          </a:solidFill>
          <a:latin typeface="+mn-lt"/>
          <a:ea typeface="+mn-ea"/>
          <a:sym typeface="DotumChe" panose="020B0609000101010101" pitchFamily="49" charset="-127"/>
        </a:defRPr>
      </a:lvl5pPr>
      <a:lvl6pPr marL="222247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6pPr>
      <a:lvl7pPr marL="273047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7pPr>
      <a:lvl8pPr marL="3238468"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8pPr>
      <a:lvl9pPr marL="3746463" indent="-190498" algn="l" defTabSz="761992" rtl="0" fontAlgn="base">
        <a:lnSpc>
          <a:spcPct val="90000"/>
        </a:lnSpc>
        <a:spcBef>
          <a:spcPts val="417"/>
        </a:spcBef>
        <a:spcAft>
          <a:spcPct val="0"/>
        </a:spcAft>
        <a:buFont typeface="Arial" pitchFamily="34" charset="0"/>
        <a:buChar char="•"/>
        <a:defRPr sz="1444">
          <a:solidFill>
            <a:schemeClr val="tx1"/>
          </a:solidFill>
          <a:latin typeface="+mn-lt"/>
          <a:ea typeface="+mn-ea"/>
          <a:sym typeface="DotumChe" pitchFamily="49" charset="-127"/>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6.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6"/>
          <p:cNvSpPr>
            <a:spLocks noChangeArrowheads="1"/>
          </p:cNvSpPr>
          <p:nvPr/>
        </p:nvSpPr>
        <p:spPr bwMode="auto">
          <a:xfrm>
            <a:off x="0" y="0"/>
            <a:ext cx="9143999"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grpSp>
        <p:nvGrpSpPr>
          <p:cNvPr id="2051" name="Group 3"/>
          <p:cNvGrpSpPr>
            <a:grpSpLocks/>
          </p:cNvGrpSpPr>
          <p:nvPr/>
        </p:nvGrpSpPr>
        <p:grpSpPr bwMode="auto">
          <a:xfrm>
            <a:off x="3467100" y="2746375"/>
            <a:ext cx="3216275" cy="3506788"/>
            <a:chOff x="0" y="0"/>
            <a:chExt cx="2893860" cy="3155645"/>
          </a:xfrm>
        </p:grpSpPr>
        <p:sp>
          <p:nvSpPr>
            <p:cNvPr id="2059" name="矩形 14"/>
            <p:cNvSpPr>
              <a:spLocks noChangeArrowheads="1"/>
            </p:cNvSpPr>
            <p:nvPr/>
          </p:nvSpPr>
          <p:spPr bwMode="auto">
            <a:xfrm rot="2700000">
              <a:off x="647605" y="909390"/>
              <a:ext cx="2504231" cy="1988279"/>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0" name="椭圆 11"/>
            <p:cNvSpPr>
              <a:spLocks noChangeArrowheads="1"/>
            </p:cNvSpPr>
            <p:nvPr/>
          </p:nvSpPr>
          <p:spPr bwMode="auto">
            <a:xfrm>
              <a:off x="0" y="0"/>
              <a:ext cx="1988279" cy="1987099"/>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61" name="椭圆 13"/>
            <p:cNvSpPr>
              <a:spLocks noChangeArrowheads="1"/>
            </p:cNvSpPr>
            <p:nvPr/>
          </p:nvSpPr>
          <p:spPr bwMode="auto">
            <a:xfrm>
              <a:off x="137123" y="137140"/>
              <a:ext cx="1712606" cy="1712820"/>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52" name="矩形 15"/>
          <p:cNvSpPr>
            <a:spLocks noChangeArrowheads="1"/>
          </p:cNvSpPr>
          <p:nvPr/>
        </p:nvSpPr>
        <p:spPr bwMode="auto">
          <a:xfrm>
            <a:off x="-508000" y="755650"/>
            <a:ext cx="101600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Selenium IDE</a:t>
            </a:r>
          </a:p>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WEB</a:t>
            </a:r>
            <a:r>
              <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自动化测试入门</a:t>
            </a:r>
          </a:p>
        </p:txBody>
      </p:sp>
      <p:sp>
        <p:nvSpPr>
          <p:cNvPr id="2054" name="矩形 20"/>
          <p:cNvSpPr>
            <a:spLocks noChangeArrowheads="1"/>
          </p:cNvSpPr>
          <p:nvPr/>
        </p:nvSpPr>
        <p:spPr bwMode="auto">
          <a:xfrm>
            <a:off x="-12700" y="185737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5" name="矩形 24"/>
          <p:cNvSpPr>
            <a:spLocks noChangeArrowheads="1"/>
          </p:cNvSpPr>
          <p:nvPr/>
        </p:nvSpPr>
        <p:spPr bwMode="auto">
          <a:xfrm>
            <a:off x="142875"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6" name="矩形 25"/>
          <p:cNvSpPr>
            <a:spLocks noChangeArrowheads="1"/>
          </p:cNvSpPr>
          <p:nvPr/>
        </p:nvSpPr>
        <p:spPr bwMode="auto">
          <a:xfrm>
            <a:off x="8824913" y="185737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7" name="矩形 26"/>
          <p:cNvSpPr>
            <a:spLocks noChangeArrowheads="1"/>
          </p:cNvSpPr>
          <p:nvPr/>
        </p:nvSpPr>
        <p:spPr bwMode="auto">
          <a:xfrm>
            <a:off x="8982075" y="1857375"/>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3085" name="图片 249"/>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053749" y="2795301"/>
            <a:ext cx="5242902" cy="2184541"/>
          </a:xfrm>
          <a:custGeom>
            <a:avLst/>
            <a:gdLst>
              <a:gd name="T0" fmla="*/ 0 w 1971210"/>
              <a:gd name="T1" fmla="*/ 0 h 1914441"/>
              <a:gd name="T2" fmla="*/ 1971210 w 1971210"/>
              <a:gd name="T3" fmla="*/ 0 h 1914441"/>
              <a:gd name="T4" fmla="*/ 1971210 w 1971210"/>
              <a:gd name="T5" fmla="*/ 1202660 h 1914441"/>
              <a:gd name="T6" fmla="*/ 1874584 w 1971210"/>
              <a:gd name="T7" fmla="*/ 1202660 h 1914441"/>
              <a:gd name="T8" fmla="*/ 1870331 w 1971210"/>
              <a:gd name="T9" fmla="*/ 1230524 h 1914441"/>
              <a:gd name="T10" fmla="*/ 1031194 w 1971210"/>
              <a:gd name="T11" fmla="*/ 1914441 h 1914441"/>
              <a:gd name="T12" fmla="*/ 192057 w 1971210"/>
              <a:gd name="T13" fmla="*/ 1230524 h 1914441"/>
              <a:gd name="T14" fmla="*/ 187804 w 1971210"/>
              <a:gd name="T15" fmla="*/ 1202660 h 1914441"/>
              <a:gd name="T16" fmla="*/ 0 w 1971210"/>
              <a:gd name="T17" fmla="*/ 1202660 h 1914441"/>
              <a:gd name="T18" fmla="*/ 0 w 1971210"/>
              <a:gd name="T19" fmla="*/ 0 h 1914441"/>
              <a:gd name="T20" fmla="*/ 1971210 w 1971210"/>
              <a:gd name="T21" fmla="*/ 1914441 h 191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971210" h="1914441">
                <a:moveTo>
                  <a:pt x="0" y="0"/>
                </a:moveTo>
                <a:lnTo>
                  <a:pt x="1971210" y="0"/>
                </a:lnTo>
                <a:lnTo>
                  <a:pt x="1971210" y="1202660"/>
                </a:lnTo>
                <a:lnTo>
                  <a:pt x="1874584" y="1202660"/>
                </a:lnTo>
                <a:lnTo>
                  <a:pt x="1870331" y="1230524"/>
                </a:lnTo>
                <a:cubicBezTo>
                  <a:pt x="1790462" y="1620835"/>
                  <a:pt x="1445116" y="1914441"/>
                  <a:pt x="1031194" y="1914441"/>
                </a:cubicBezTo>
                <a:cubicBezTo>
                  <a:pt x="617273" y="1914441"/>
                  <a:pt x="271926" y="1620835"/>
                  <a:pt x="192057" y="1230524"/>
                </a:cubicBezTo>
                <a:lnTo>
                  <a:pt x="187804" y="1202660"/>
                </a:lnTo>
                <a:lnTo>
                  <a:pt x="0" y="120266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Alert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警告弹窗</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zh-CN" altLang="en-US" sz="1444" smtClean="0">
                  <a:latin typeface="+mn-ea"/>
                  <a:ea typeface="+mn-ea"/>
                  <a:sym typeface="DotumChe" panose="020B0609000101010101" pitchFamily="49" charset="-127"/>
                </a:rPr>
                <a:t>最简单</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n-ea"/>
                  <a:ea typeface="+mn-ea"/>
                  <a:cs typeface="Meiryo UI" panose="020B0604030504040204" pitchFamily="34" charset="-128"/>
                  <a:sym typeface="DotumChe" panose="020B0609000101010101" pitchFamily="49" charset="-127"/>
                </a:rPr>
                <a:t>Cofirmations</a:t>
              </a:r>
              <a:r>
                <a:rPr lang="en-US" altLang="zh-CN" sz="1600" dirty="0">
                  <a:solidFill>
                    <a:schemeClr val="bg1"/>
                  </a:solidFill>
                  <a:latin typeface="+mn-ea"/>
                  <a:ea typeface="+mn-ea"/>
                  <a:cs typeface="Meiryo UI" panose="020B0604030504040204" pitchFamily="34" charset="-128"/>
                  <a:sym typeface="DotumChe" panose="020B0609000101010101" pitchFamily="49" charset="-127"/>
                </a:rPr>
                <a:t>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确认弹窗</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168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smtClean="0">
                  <a:solidFill>
                    <a:srgbClr val="000000"/>
                  </a:solidFill>
                  <a:latin typeface="+mn-ea"/>
                  <a:ea typeface="+mn-ea"/>
                  <a:sym typeface="DotumChe" panose="020B0609000101010101" pitchFamily="49" charset="-127"/>
                </a:rPr>
                <a:t>* 确认，返回 </a:t>
              </a:r>
              <a:r>
                <a:rPr lang="en-US" altLang="zh-CN" sz="1440" smtClean="0">
                  <a:solidFill>
                    <a:srgbClr val="000000"/>
                  </a:solidFill>
                  <a:latin typeface="+mn-ea"/>
                  <a:ea typeface="+mn-ea"/>
                  <a:sym typeface="DotumChe" panose="020B0609000101010101" pitchFamily="49" charset="-127"/>
                </a:rPr>
                <a:t>true</a:t>
              </a:r>
            </a:p>
            <a:p>
              <a:pPr eaLnBrk="1" hangingPunct="1">
                <a:spcAft>
                  <a:spcPts val="667"/>
                </a:spcAft>
                <a:defRPr/>
              </a:pPr>
              <a:r>
                <a:rPr lang="en-US" altLang="zh-CN" sz="1440" smtClean="0">
                  <a:solidFill>
                    <a:srgbClr val="000000"/>
                  </a:solidFill>
                  <a:latin typeface="+mn-ea"/>
                  <a:ea typeface="+mn-ea"/>
                  <a:sym typeface="DotumChe" panose="020B0609000101010101" pitchFamily="49" charset="-127"/>
                </a:rPr>
                <a:t>* </a:t>
              </a:r>
              <a:r>
                <a:rPr lang="zh-CN" altLang="en-US" sz="1440" smtClean="0">
                  <a:solidFill>
                    <a:srgbClr val="000000"/>
                  </a:solidFill>
                  <a:latin typeface="+mn-ea"/>
                  <a:ea typeface="+mn-ea"/>
                  <a:sym typeface="DotumChe" panose="020B0609000101010101" pitchFamily="49" charset="-127"/>
                </a:rPr>
                <a:t>取消，返回 </a:t>
              </a:r>
              <a:r>
                <a:rPr lang="en-US" altLang="zh-CN" sz="1440" smtClean="0">
                  <a:solidFill>
                    <a:srgbClr val="000000"/>
                  </a:solidFill>
                  <a:latin typeface="+mn-ea"/>
                  <a:ea typeface="+mn-ea"/>
                  <a:sym typeface="DotumChe" panose="020B0609000101010101" pitchFamily="49" charset="-127"/>
                </a:rPr>
                <a:t>false</a:t>
              </a:r>
            </a:p>
            <a:p>
              <a:pPr eaLnBrk="1" hangingPunct="1">
                <a:spcAft>
                  <a:spcPts val="667"/>
                </a:spcAft>
                <a:defRPr/>
              </a:pPr>
              <a:r>
                <a:rPr lang="en-US" altLang="zh-CN" sz="1440" smtClean="0">
                  <a:solidFill>
                    <a:srgbClr val="000000"/>
                  </a:solidFill>
                  <a:latin typeface="+mn-ea"/>
                  <a:ea typeface="+mn-ea"/>
                  <a:sym typeface="DotumChe" panose="020B0609000101010101" pitchFamily="49" charset="-127"/>
                </a:rPr>
                <a:t>* </a:t>
              </a:r>
              <a:r>
                <a:rPr lang="zh-CN" altLang="en-US" sz="1440" smtClean="0">
                  <a:solidFill>
                    <a:srgbClr val="000000"/>
                  </a:solidFill>
                  <a:latin typeface="+mn-ea"/>
                  <a:ea typeface="+mn-ea"/>
                  <a:sym typeface="DotumChe" panose="020B0609000101010101" pitchFamily="49" charset="-127"/>
                </a:rPr>
                <a:t>默认行为是确认</a:t>
              </a:r>
              <a:endParaRPr lang="en-US" altLang="zh-CN" sz="144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smtClean="0">
                  <a:solidFill>
                    <a:srgbClr val="000000"/>
                  </a:solidFill>
                  <a:latin typeface="+mn-ea"/>
                  <a:ea typeface="+mn-ea"/>
                  <a:sym typeface="DotumChe" panose="020B0609000101010101" pitchFamily="49" charset="-127"/>
                </a:rPr>
                <a:t>* </a:t>
              </a:r>
              <a:r>
                <a:rPr lang="en-US" altLang="zh-CN" sz="1440" smtClean="0">
                  <a:solidFill>
                    <a:srgbClr val="000000"/>
                  </a:solidFill>
                  <a:latin typeface="+mn-ea"/>
                  <a:ea typeface="+mn-ea"/>
                  <a:sym typeface="DotumChe" panose="020B0609000101010101" pitchFamily="49" charset="-127"/>
                </a:rPr>
                <a:t>chooseCanselOn</a:t>
              </a:r>
            </a:p>
            <a:p>
              <a:pPr eaLnBrk="1" hangingPunct="1">
                <a:spcAft>
                  <a:spcPts val="667"/>
                </a:spcAft>
                <a:defRPr/>
              </a:pPr>
              <a:r>
                <a:rPr lang="en-US" altLang="zh-CN" sz="1440" smtClean="0">
                  <a:solidFill>
                    <a:srgbClr val="000000"/>
                  </a:solidFill>
                  <a:latin typeface="+mn-ea"/>
                  <a:ea typeface="+mn-ea"/>
                  <a:sym typeface="DotumChe" panose="020B0609000101010101" pitchFamily="49" charset="-127"/>
                </a:rPr>
                <a:t>NextConfirmation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cs typeface="Meiryo UI" panose="020B0604030504040204" pitchFamily="34" charset="-128"/>
                  <a:sym typeface="DotumChe" panose="020B0609000101010101" pitchFamily="49" charset="-127"/>
                </a:rPr>
                <a:t>Prompts </a:t>
              </a:r>
              <a:r>
                <a:rPr lang="zh-CN" altLang="en-US" sz="1600" dirty="0">
                  <a:solidFill>
                    <a:schemeClr val="bg1"/>
                  </a:solidFill>
                  <a:latin typeface="+mn-ea"/>
                  <a:ea typeface="+mn-ea"/>
                  <a:cs typeface="Meiryo UI" panose="020B0604030504040204" pitchFamily="34" charset="-128"/>
                  <a:sym typeface="DotumChe" panose="020B0609000101010101" pitchFamily="49" charset="-127"/>
                </a:rPr>
                <a:t>提示弹窗</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976403" cy="159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a:t>
              </a:r>
              <a:r>
                <a:rPr lang="zh-CN" altLang="en-US" sz="1333" smtClean="0">
                  <a:solidFill>
                    <a:srgbClr val="000000"/>
                  </a:solidFill>
                  <a:latin typeface="+mn-ea"/>
                  <a:ea typeface="+mn-ea"/>
                  <a:sym typeface="DotumChe" panose="020B0609000101010101" pitchFamily="49" charset="-127"/>
                </a:rPr>
                <a:t>输入文本信息</a:t>
              </a:r>
              <a:endParaRPr lang="en-US" altLang="zh-CN" sz="1333"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确认，返回用户输入</a:t>
              </a:r>
              <a:endParaRPr lang="en-US" altLang="zh-CN" sz="1333"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取消，返回空值</a:t>
              </a:r>
              <a:endParaRPr lang="en-US" altLang="zh-CN" sz="1333"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取消等同确认输入空值</a:t>
              </a:r>
              <a:endParaRPr lang="en-US" altLang="zh-CN" sz="1333"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smtClean="0">
                  <a:solidFill>
                    <a:srgbClr val="000000"/>
                  </a:solidFill>
                  <a:latin typeface="+mn-ea"/>
                  <a:ea typeface="+mn-ea"/>
                  <a:sym typeface="DotumChe" panose="020B0609000101010101" pitchFamily="49" charset="-127"/>
                </a:rPr>
                <a:t>* </a:t>
              </a:r>
              <a:r>
                <a:rPr lang="en-US" altLang="zh-CN" sz="1333" smtClean="0">
                  <a:solidFill>
                    <a:srgbClr val="000000"/>
                  </a:solidFill>
                  <a:latin typeface="+mn-ea"/>
                  <a:ea typeface="+mn-ea"/>
                  <a:sym typeface="DotumChe" panose="020B0609000101010101" pitchFamily="49" charset="-127"/>
                </a:rPr>
                <a:t>answerOnNextPrompt</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latin typeface="+mn-ea"/>
                <a:ea typeface="+mn-ea"/>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n-ea"/>
                <a:ea typeface="+mn-ea"/>
                <a:sym typeface="DotumChe" panose="020B0609000101010101" pitchFamily="49" charset="-127"/>
              </a:rPr>
              <a:t>弹窗</a:t>
            </a:r>
            <a:endParaRPr lang="en-US" altLang="zh-CN" sz="2222" b="1" dirty="0">
              <a:solidFill>
                <a:srgbClr val="005374"/>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4" name="图片 3"/>
          <p:cNvPicPr>
            <a:picLocks noChangeAspect="1"/>
          </p:cNvPicPr>
          <p:nvPr/>
        </p:nvPicPr>
        <p:blipFill rotWithShape="1">
          <a:blip r:embed="rId2"/>
          <a:srcRect l="1208" r="2521"/>
          <a:stretch/>
        </p:blipFill>
        <p:spPr>
          <a:xfrm>
            <a:off x="292101" y="1076271"/>
            <a:ext cx="7094678" cy="3747189"/>
          </a:xfrm>
          <a:prstGeom prst="rect">
            <a:avLst/>
          </a:prstGeom>
        </p:spPr>
      </p:pic>
      <p:grpSp>
        <p:nvGrpSpPr>
          <p:cNvPr id="2" name="Group 4"/>
          <p:cNvGrpSpPr>
            <a:grpSpLocks/>
          </p:cNvGrpSpPr>
          <p:nvPr/>
        </p:nvGrpSpPr>
        <p:grpSpPr bwMode="auto">
          <a:xfrm>
            <a:off x="7276625" y="-1"/>
            <a:ext cx="1867376" cy="5724526"/>
            <a:chOff x="-474" y="-1"/>
            <a:chExt cx="1867376" cy="5151454"/>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77" name="等腰三角形 34"/>
            <p:cNvSpPr>
              <a:spLocks noChangeArrowheads="1"/>
            </p:cNvSpPr>
            <p:nvPr/>
          </p:nvSpPr>
          <p:spPr bwMode="auto">
            <a:xfrm rot="16200000">
              <a:off x="-1638228" y="1637753"/>
              <a:ext cx="5142883"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相关命令</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65448626"/>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2827965"/>
            <a:chOff x="1" y="0"/>
            <a:chExt cx="3217885" cy="2545329"/>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16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a:t>
              </a:r>
              <a:r>
                <a:rPr lang="en-US" altLang="zh-CN" sz="1444">
                  <a:solidFill>
                    <a:srgbClr val="D8D8D8"/>
                  </a:solidFill>
                  <a:latin typeface="+mn-ea"/>
                  <a:ea typeface="+mn-ea"/>
                  <a:sym typeface="DotumChe" panose="020B0609000101010101" pitchFamily="49" charset="-127"/>
                </a:rPr>
                <a:t>. </a:t>
              </a:r>
              <a:r>
                <a:rPr lang="zh-CN" altLang="en-US" sz="1444" smtClean="0">
                  <a:solidFill>
                    <a:srgbClr val="D8D8D8"/>
                  </a:solidFill>
                  <a:latin typeface="+mn-ea"/>
                  <a:ea typeface="+mn-ea"/>
                  <a:sym typeface="DotumChe" panose="020B0609000101010101" pitchFamily="49" charset="-127"/>
                </a:rPr>
                <a:t>手工测试页面的弹窗效果；</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smtClean="0">
                  <a:solidFill>
                    <a:srgbClr val="D8D8D8"/>
                  </a:solidFill>
                  <a:latin typeface="+mn-ea"/>
                  <a:ea typeface="+mn-ea"/>
                  <a:sym typeface="DotumChe" panose="020B0609000101010101" pitchFamily="49" charset="-127"/>
                </a:rPr>
                <a:t>2</a:t>
              </a:r>
              <a:r>
                <a:rPr lang="en-US" altLang="zh-CN" sz="1444">
                  <a:solidFill>
                    <a:srgbClr val="D8D8D8"/>
                  </a:solidFill>
                  <a:latin typeface="+mn-ea"/>
                  <a:ea typeface="+mn-ea"/>
                  <a:sym typeface="DotumChe" panose="020B0609000101010101" pitchFamily="49" charset="-127"/>
                </a:rPr>
                <a:t>. </a:t>
              </a:r>
              <a:r>
                <a:rPr lang="zh-CN" altLang="en-US" sz="1444" smtClean="0">
                  <a:solidFill>
                    <a:srgbClr val="D8D8D8"/>
                  </a:solidFill>
                  <a:latin typeface="+mn-ea"/>
                  <a:ea typeface="+mn-ea"/>
                  <a:sym typeface="DotumChe" panose="020B0609000101010101" pitchFamily="49" charset="-127"/>
                </a:rPr>
                <a:t>分别录制警告弹窗、确认弹窗和提示弹窗的自动化测试脚本；</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562633022"/>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2" y="193076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7323" y="-106635"/>
              <a:ext cx="460620"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文本模式</a:t>
              </a:r>
            </a:p>
          </p:txBody>
        </p:sp>
      </p:grpSp>
      <p:grpSp>
        <p:nvGrpSpPr>
          <p:cNvPr id="4106" name="Group 34"/>
          <p:cNvGrpSpPr>
            <a:grpSpLocks/>
          </p:cNvGrpSpPr>
          <p:nvPr/>
        </p:nvGrpSpPr>
        <p:grpSpPr bwMode="auto">
          <a:xfrm>
            <a:off x="213999" y="216806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err="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Globbing</a:t>
              </a: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正则表达式</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exact</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文本模式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90633908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917949"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23512891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282230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981" y="-106635"/>
              <a:ext cx="443305"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JavaScript </a:t>
              </a:r>
              <a:r>
                <a:rPr lang="zh-CN" altLang="en-US" sz="2222" dirty="0">
                  <a:solidFill>
                    <a:srgbClr val="000000"/>
                  </a:solidFill>
                  <a:ea typeface="微软雅黑" panose="020B0503020204020204" pitchFamily="34" charset="-122"/>
                </a:rPr>
                <a:t>参数</a:t>
              </a:r>
            </a:p>
          </p:txBody>
        </p:sp>
      </p:grpSp>
      <p:grpSp>
        <p:nvGrpSpPr>
          <p:cNvPr id="6" name="Group 34"/>
          <p:cNvGrpSpPr>
            <a:grpSpLocks/>
          </p:cNvGrpSpPr>
          <p:nvPr/>
        </p:nvGrpSpPr>
        <p:grpSpPr bwMode="auto">
          <a:xfrm>
            <a:off x="213822" y="305960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70126105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22727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JavaScript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参数</a:t>
            </a:r>
          </a:p>
        </p:txBody>
      </p:sp>
      <p:sp>
        <p:nvSpPr>
          <p:cNvPr id="3081" name="矩形 47"/>
          <p:cNvSpPr>
            <a:spLocks noChangeArrowheads="1"/>
          </p:cNvSpPr>
          <p:nvPr/>
        </p:nvSpPr>
        <p:spPr bwMode="auto">
          <a:xfrm>
            <a:off x="2832735" y="3153935"/>
            <a:ext cx="960519"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隐式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2832735" y="721464"/>
            <a:ext cx="960519"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显示  </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等待页面的加载；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达到等待超时上限时，会报错；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 </a:t>
            </a:r>
            <a:r>
              <a:rPr lang="zh-CN" altLang="en-US" sz="1444" dirty="0">
                <a:solidFill>
                  <a:schemeClr val="tx1">
                    <a:lumMod val="85000"/>
                    <a:lumOff val="15000"/>
                  </a:schemeClr>
                </a:solidFill>
                <a:latin typeface="+mn-ea"/>
                <a:ea typeface="+mn-ea"/>
                <a:sym typeface="DotumChe" panose="020B0609000101010101" pitchFamily="49" charset="-127"/>
              </a:rPr>
              <a:t>用在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 </a:t>
            </a:r>
            <a:r>
              <a:rPr lang="zh-CN" altLang="en-US" sz="1444" dirty="0">
                <a:solidFill>
                  <a:schemeClr val="tx1">
                    <a:lumMod val="85000"/>
                    <a:lumOff val="15000"/>
                  </a:schemeClr>
                </a:solidFill>
                <a:latin typeface="+mn-ea"/>
                <a:ea typeface="+mn-ea"/>
                <a:sym typeface="DotumChe" panose="020B0609000101010101" pitchFamily="49" charset="-127"/>
              </a:rPr>
              <a:t>间隔固定时间检查条件；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538973273"/>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sample.html</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回放观察定位元素的自动化测试脚本；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1.1 </a:t>
              </a:r>
              <a:r>
                <a:rPr lang="zh-CN" altLang="en-US" sz="1444" dirty="0">
                  <a:solidFill>
                    <a:srgbClr val="D8D8D8"/>
                  </a:solidFill>
                  <a:latin typeface="+mn-ea"/>
                  <a:ea typeface="+mn-ea"/>
                  <a:sym typeface="DotumChe" panose="020B0609000101010101" pitchFamily="49" charset="-127"/>
                </a:rPr>
                <a:t>单步执行回放；</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1.2 </a:t>
              </a:r>
              <a:r>
                <a:rPr lang="zh-CN" altLang="en-US" sz="1444" dirty="0">
                  <a:solidFill>
                    <a:srgbClr val="D8D8D8"/>
                  </a:solidFill>
                  <a:latin typeface="+mn-ea"/>
                  <a:ea typeface="+mn-ea"/>
                  <a:sym typeface="DotumChe" panose="020B0609000101010101" pitchFamily="49" charset="-127"/>
                </a:rPr>
                <a:t>合理布局窗口；</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独立完成定位元素的自动化测试脚本；</a:t>
              </a: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2.1 </a:t>
              </a:r>
              <a:r>
                <a:rPr lang="zh-CN" altLang="en-US" sz="1444" dirty="0">
                  <a:solidFill>
                    <a:srgbClr val="D8D8D8"/>
                  </a:solidFill>
                  <a:latin typeface="+mn-ea"/>
                  <a:ea typeface="+mn-ea"/>
                  <a:sym typeface="DotumChe" panose="020B0609000101010101" pitchFamily="49" charset="-127"/>
                </a:rPr>
                <a:t>参考被测网页及其源代码；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2.2 </a:t>
              </a:r>
              <a:r>
                <a:rPr lang="zh-CN" altLang="en-US" sz="1444" dirty="0">
                  <a:solidFill>
                    <a:srgbClr val="D8D8D8"/>
                  </a:solidFill>
                  <a:latin typeface="+mn-ea"/>
                  <a:ea typeface="+mn-ea"/>
                  <a:sym typeface="DotumChe" panose="020B0609000101010101" pitchFamily="49" charset="-127"/>
                </a:rPr>
                <a:t>合理布局窗口，手工完成脚本编写；</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27197009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学习资料</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4" name="矩形 22"/>
          <p:cNvSpPr>
            <a:spLocks noChangeArrowheads="1"/>
          </p:cNvSpPr>
          <p:nvPr/>
        </p:nvSpPr>
        <p:spPr bwMode="auto">
          <a:xfrm>
            <a:off x="2071178" y="452312"/>
            <a:ext cx="5813459" cy="314573"/>
          </a:xfrm>
          <a:prstGeom prst="rect">
            <a:avLst/>
          </a:prstGeom>
          <a:solidFill>
            <a:srgbClr val="9BD220"/>
          </a:solidFill>
          <a:ln>
            <a:noFill/>
          </a:ln>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rgbClr val="00517A"/>
                </a:solidFill>
                <a:latin typeface="+mn-ea"/>
                <a:ea typeface="+mn-ea"/>
                <a:sym typeface="DotumChe" panose="020B0609000101010101" pitchFamily="49" charset="-127"/>
              </a:rPr>
              <a:t>https://github.com/wangding/courses/tree/master/seleniumIDE</a:t>
            </a:r>
          </a:p>
        </p:txBody>
      </p:sp>
      <p:pic>
        <p:nvPicPr>
          <p:cNvPr id="3" name="图片 2"/>
          <p:cNvPicPr>
            <a:picLocks noChangeAspect="1"/>
          </p:cNvPicPr>
          <p:nvPr/>
        </p:nvPicPr>
        <p:blipFill>
          <a:blip r:embed="rId2"/>
          <a:stretch>
            <a:fillRect/>
          </a:stretch>
        </p:blipFill>
        <p:spPr>
          <a:xfrm>
            <a:off x="629174" y="912128"/>
            <a:ext cx="5868272" cy="4795438"/>
          </a:xfrm>
          <a:prstGeom prst="rect">
            <a:avLst/>
          </a:prstGeom>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13025812"/>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3751946"/>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5880" y="-106635"/>
              <a:ext cx="463506"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流程控制</a:t>
              </a:r>
            </a:p>
          </p:txBody>
        </p:sp>
      </p:grpSp>
      <p:grpSp>
        <p:nvGrpSpPr>
          <p:cNvPr id="6" name="Group 34"/>
          <p:cNvGrpSpPr>
            <a:grpSpLocks/>
          </p:cNvGrpSpPr>
          <p:nvPr/>
        </p:nvGrpSpPr>
        <p:grpSpPr bwMode="auto">
          <a:xfrm>
            <a:off x="213822" y="3989241"/>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4" name="图片 3"/>
          <p:cNvPicPr>
            <a:picLocks noChangeAspect="1"/>
          </p:cNvPicPr>
          <p:nvPr/>
        </p:nvPicPr>
        <p:blipFill rotWithShape="1">
          <a:blip r:embed="rId2"/>
          <a:srcRect b="2869"/>
          <a:stretch/>
        </p:blipFill>
        <p:spPr>
          <a:xfrm>
            <a:off x="292101" y="979745"/>
            <a:ext cx="7368287" cy="4140000"/>
          </a:xfrm>
          <a:prstGeom prst="rect">
            <a:avLst/>
          </a:prstGeom>
          <a:ln>
            <a:gradFill>
              <a:gsLst>
                <a:gs pos="34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4233143307"/>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顺序</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5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提示警告信息</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33</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mn-ea"/>
                  <a:ea typeface="+mn-ea"/>
                  <a:cs typeface="Meiryo UI" panose="020B0604030504040204" pitchFamily="34" charset="-128"/>
                  <a:sym typeface="DotumChe" panose="020B0609000101010101" pitchFamily="49" charset="-127"/>
                </a:rPr>
                <a:t>分支</a:t>
              </a:r>
              <a:endParaRPr lang="en-US" altLang="zh-CN" sz="1600" dirty="0">
                <a:solidFill>
                  <a:schemeClr val="bg1"/>
                </a:solidFill>
                <a:latin typeface="+mn-ea"/>
                <a:ea typeface="+mn-ea"/>
                <a:sym typeface="DotumChe" panose="020B0609000101010101" pitchFamily="49" charset="-127"/>
              </a:endParaRPr>
            </a:p>
          </p:txBody>
        </p:sp>
        <p:sp>
          <p:nvSpPr>
            <p:cNvPr id="21529" name="矩形 103"/>
            <p:cNvSpPr>
              <a:spLocks noChangeArrowheads="1"/>
            </p:cNvSpPr>
            <p:nvPr/>
          </p:nvSpPr>
          <p:spPr bwMode="auto">
            <a:xfrm>
              <a:off x="118640" y="602933"/>
              <a:ext cx="1876802" cy="56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要求用户确认信息</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33</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1600" dirty="0">
                  <a:solidFill>
                    <a:srgbClr val="FFFFFF"/>
                  </a:solidFill>
                  <a:latin typeface="微软雅黑"/>
                  <a:ea typeface="微软雅黑"/>
                  <a:cs typeface="Meiryo UI" panose="020B0604030504040204" pitchFamily="34" charset="-128"/>
                  <a:sym typeface="DotumChe" panose="020B0609000101010101" pitchFamily="49" charset="-127"/>
                </a:rPr>
                <a:t>循环</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提示用户输入数据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33</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流程控制</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379228005"/>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541749"/>
            <a:chOff x="1" y="0"/>
            <a:chExt cx="3217885" cy="3187776"/>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r>
                <a:rPr lang="en-US" altLang="zh-CN" sz="1444" dirty="0">
                  <a:solidFill>
                    <a:srgbClr val="D8D8D8"/>
                  </a:solidFill>
                  <a:latin typeface="+mn-ea"/>
                  <a:ea typeface="+mn-ea"/>
                  <a:sym typeface="DotumChe" panose="020B0609000101010101" pitchFamily="49" charset="-127"/>
                </a:rPr>
                <a:t> http://www.baidu.com</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打开百度首页；</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判断百度账户是否登录；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如果登录，则退出登录；</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在未登录的百度首页，获取首页信息；</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87785609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3" name="Group 13"/>
          <p:cNvGrpSpPr>
            <a:grpSpLocks/>
          </p:cNvGrpSpPr>
          <p:nvPr/>
        </p:nvGrpSpPr>
        <p:grpSpPr bwMode="auto">
          <a:xfrm>
            <a:off x="695503" y="120553"/>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229170" y="-44437"/>
              <a:ext cx="376923"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205231"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 name="Group 20"/>
          <p:cNvGrpSpPr>
            <a:grpSpLocks/>
          </p:cNvGrpSpPr>
          <p:nvPr/>
        </p:nvGrpSpPr>
        <p:grpSpPr bwMode="auto">
          <a:xfrm>
            <a:off x="695325" y="19255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87321" y="-25607"/>
              <a:ext cx="460621"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5" name="Group 27"/>
          <p:cNvGrpSpPr>
            <a:grpSpLocks/>
          </p:cNvGrpSpPr>
          <p:nvPr/>
        </p:nvGrpSpPr>
        <p:grpSpPr bwMode="auto">
          <a:xfrm>
            <a:off x="695325" y="4637771"/>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84436" y="-106635"/>
              <a:ext cx="46639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2030486"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DDT</a:t>
              </a:r>
              <a:endParaRPr lang="zh-CN" altLang="en-US" sz="2222" dirty="0">
                <a:solidFill>
                  <a:srgbClr val="000000"/>
                </a:solidFill>
                <a:ea typeface="微软雅黑" panose="020B0503020204020204" pitchFamily="34" charset="-122"/>
              </a:endParaRPr>
            </a:p>
          </p:txBody>
        </p:sp>
      </p:grpSp>
      <p:grpSp>
        <p:nvGrpSpPr>
          <p:cNvPr id="6" name="Group 34"/>
          <p:cNvGrpSpPr>
            <a:grpSpLocks/>
          </p:cNvGrpSpPr>
          <p:nvPr/>
        </p:nvGrpSpPr>
        <p:grpSpPr bwMode="auto">
          <a:xfrm>
            <a:off x="213822" y="4875066"/>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7" name="Group 20"/>
          <p:cNvGrpSpPr>
            <a:grpSpLocks/>
          </p:cNvGrpSpPr>
          <p:nvPr/>
        </p:nvGrpSpPr>
        <p:grpSpPr bwMode="auto">
          <a:xfrm>
            <a:off x="695325" y="292470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95979" y="28703"/>
              <a:ext cx="443305"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8" name="Group 20"/>
          <p:cNvGrpSpPr>
            <a:grpSpLocks/>
          </p:cNvGrpSpPr>
          <p:nvPr/>
        </p:nvGrpSpPr>
        <p:grpSpPr bwMode="auto">
          <a:xfrm>
            <a:off x="695325" y="3802167"/>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5878" y="6979"/>
              <a:ext cx="463506"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spTree>
    <p:extLst>
      <p:ext uri="{BB962C8B-B14F-4D97-AF65-F5344CB8AC3E}">
        <p14:creationId xmlns:p14="http://schemas.microsoft.com/office/powerpoint/2010/main" val="4257359531"/>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5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JS</a:t>
              </a:r>
              <a:endParaRPr lang="en-US" altLang="zh-CN" sz="1600" dirty="0">
                <a:solidFill>
                  <a:srgbClr val="FFFFFF"/>
                </a:solidFill>
                <a:latin typeface="微软雅黑"/>
                <a:ea typeface="微软雅黑"/>
                <a:sym typeface="DotumChe" panose="020B0609000101010101" pitchFamily="49" charset="-127"/>
              </a:endParaRPr>
            </a:p>
            <a:p>
              <a:pPr algn="ctr" eaLnBrk="1" hangingPunct="1">
                <a:buFont typeface="Arial" panose="020B0604020202020204" pitchFamily="34" charset="0"/>
                <a:buNone/>
                <a:defRPr/>
              </a:pPr>
              <a:endParaRPr lang="en-US" altLang="zh-CN" sz="1600" dirty="0">
                <a:solidFill>
                  <a:schemeClr val="bg1"/>
                </a:solidFill>
                <a:latin typeface="+mn-ea"/>
                <a:ea typeface="+mn-ea"/>
                <a:sym typeface="DotumChe" panose="020B0609000101010101" pitchFamily="49" charset="-127"/>
              </a:endParaRPr>
            </a:p>
          </p:txBody>
        </p:sp>
        <p:sp>
          <p:nvSpPr>
            <p:cNvPr id="21535" name="矩形 88"/>
            <p:cNvSpPr>
              <a:spLocks noChangeArrowheads="1"/>
            </p:cNvSpPr>
            <p:nvPr/>
          </p:nvSpPr>
          <p:spPr bwMode="auto">
            <a:xfrm>
              <a:off x="109975" y="602933"/>
              <a:ext cx="1875298" cy="112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数据格式</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扩展项</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安装配置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sym typeface="DotumChe" panose="020B0609000101010101" pitchFamily="49" charset="-127"/>
                </a:rPr>
                <a:t>* </a:t>
              </a:r>
              <a:r>
                <a:rPr lang="en-US" altLang="zh-CN" sz="1444" dirty="0">
                  <a:latin typeface="+mn-ea"/>
                  <a:sym typeface="DotumChe" panose="020B0609000101010101" pitchFamily="49" charset="-127"/>
                </a:rPr>
                <a:t>1+1 </a:t>
              </a:r>
              <a:r>
                <a:rPr lang="zh-CN" altLang="en-US" sz="1444" dirty="0">
                  <a:latin typeface="+mn-ea"/>
                  <a:ea typeface="+mn-ea"/>
                  <a:sym typeface="DotumChe" panose="020B0609000101010101" pitchFamily="49" charset="-127"/>
                </a:rPr>
                <a:t>文件结构</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n-ea"/>
                  <a:ea typeface="+mn-ea"/>
                  <a:sym typeface="DotumChe" panose="020B0609000101010101" pitchFamily="49" charset="-127"/>
                </a:rPr>
                <a:t>CSV</a:t>
              </a:r>
            </a:p>
          </p:txBody>
        </p:sp>
        <p:sp>
          <p:nvSpPr>
            <p:cNvPr id="21529" name="矩形 103"/>
            <p:cNvSpPr>
              <a:spLocks noChangeArrowheads="1"/>
            </p:cNvSpPr>
            <p:nvPr/>
          </p:nvSpPr>
          <p:spPr bwMode="auto">
            <a:xfrm>
              <a:off x="118640" y="602933"/>
              <a:ext cx="1876802" cy="1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数据格式</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扩展项</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安装配置</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lvl="0" algn="ctr" eaLnBrk="1" hangingPunct="1">
                <a:defRPr/>
              </a:pPr>
              <a:r>
                <a:rPr lang="en-US" altLang="zh-CN" sz="1600" dirty="0">
                  <a:solidFill>
                    <a:srgbClr val="FFFFFF"/>
                  </a:solidFill>
                  <a:latin typeface="微软雅黑"/>
                  <a:ea typeface="微软雅黑"/>
                  <a:cs typeface="Meiryo UI" panose="020B0604030504040204" pitchFamily="34" charset="-128"/>
                  <a:sym typeface="DotumChe" panose="020B0609000101010101" pitchFamily="49" charset="-127"/>
                </a:rPr>
                <a:t>XML</a:t>
              </a:r>
              <a:endParaRPr lang="en-US" altLang="zh-CN" sz="1600" dirty="0">
                <a:solidFill>
                  <a:schemeClr val="bg1"/>
                </a:solidFill>
                <a:latin typeface="+mn-ea"/>
                <a:ea typeface="+mn-ea"/>
                <a:sym typeface="DotumChe" panose="020B0609000101010101" pitchFamily="49" charset="-127"/>
              </a:endParaRPr>
            </a:p>
          </p:txBody>
        </p:sp>
        <p:sp>
          <p:nvSpPr>
            <p:cNvPr id="21525" name="矩形 104"/>
            <p:cNvSpPr>
              <a:spLocks noChangeArrowheads="1"/>
            </p:cNvSpPr>
            <p:nvPr/>
          </p:nvSpPr>
          <p:spPr bwMode="auto">
            <a:xfrm>
              <a:off x="114326" y="603048"/>
              <a:ext cx="1876368" cy="107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数据格式</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扩展项</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安装配置</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4" dirty="0">
                  <a:solidFill>
                    <a:srgbClr val="000000"/>
                  </a:solidFill>
                  <a:latin typeface="微软雅黑"/>
                  <a:ea typeface="微软雅黑"/>
                  <a:sym typeface="DotumChe" panose="020B0609000101010101" pitchFamily="49" charset="-127"/>
                </a:rPr>
                <a:t>* </a:t>
              </a:r>
              <a:r>
                <a:rPr lang="en-US" altLang="zh-CN" sz="1444" dirty="0">
                  <a:solidFill>
                    <a:srgbClr val="000000"/>
                  </a:solidFill>
                  <a:latin typeface="微软雅黑"/>
                  <a:ea typeface="微软雅黑"/>
                  <a:sym typeface="DotumChe" panose="020B0609000101010101" pitchFamily="49" charset="-127"/>
                </a:rPr>
                <a:t>1+1 </a:t>
              </a:r>
              <a:r>
                <a:rPr lang="zh-CN" altLang="en-US" sz="1444" dirty="0">
                  <a:solidFill>
                    <a:srgbClr val="000000"/>
                  </a:solidFill>
                  <a:latin typeface="微软雅黑"/>
                  <a:ea typeface="微软雅黑"/>
                  <a:sym typeface="DotumChe" panose="020B0609000101010101" pitchFamily="49" charset="-127"/>
                </a:rPr>
                <a:t>文件结构</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DDT</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84407382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百度网站，搜索功能</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ATOOL</a:t>
              </a:r>
              <a:r>
                <a:rPr lang="zh-CN" altLang="en-US" sz="1444" dirty="0">
                  <a:solidFill>
                    <a:srgbClr val="D8D8D8"/>
                  </a:solidFill>
                  <a:latin typeface="+mn-ea"/>
                  <a:ea typeface="+mn-ea"/>
                  <a:sym typeface="DotumChe" panose="020B0609000101010101" pitchFamily="49" charset="-127"/>
                </a:rPr>
                <a:t>网站，手机归属地查询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en-US" altLang="zh-CN" sz="1444" dirty="0" err="1">
                  <a:solidFill>
                    <a:srgbClr val="D8D8D8"/>
                  </a:solidFill>
                  <a:latin typeface="+mn-ea"/>
                  <a:ea typeface="+mn-ea"/>
                  <a:sym typeface="DotumChe" panose="020B0609000101010101" pitchFamily="49" charset="-127"/>
                </a:rPr>
                <a:t>Redmine</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网站，登录验证</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4. 51CTO </a:t>
              </a:r>
              <a:r>
                <a:rPr lang="zh-CN" altLang="en-US" sz="1444" dirty="0">
                  <a:solidFill>
                    <a:srgbClr val="D8D8D8"/>
                  </a:solidFill>
                  <a:latin typeface="+mn-ea"/>
                  <a:ea typeface="+mn-ea"/>
                  <a:sym typeface="DotumChe" panose="020B0609000101010101" pitchFamily="49" charset="-127"/>
                </a:rPr>
                <a:t>学院，学习时长统计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err="1">
                  <a:solidFill>
                    <a:srgbClr val="D8D8D8"/>
                  </a:solidFill>
                  <a:latin typeface="+mn-ea"/>
                  <a:ea typeface="+mn-ea"/>
                  <a:sym typeface="DotumChe" panose="020B0609000101010101" pitchFamily="49" charset="-127"/>
                </a:rPr>
                <a:t>js</a:t>
              </a:r>
              <a:r>
                <a:rPr lang="en-US" altLang="zh-CN" sz="1444" dirty="0">
                  <a:solidFill>
                    <a:srgbClr val="D8D8D8"/>
                  </a:solidFill>
                  <a:latin typeface="+mn-ea"/>
                  <a:ea typeface="+mn-ea"/>
                  <a:sym typeface="DotumChe" panose="020B0609000101010101" pitchFamily="49" charset="-127"/>
                </a:rPr>
                <a:t>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csv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3. </a:t>
              </a:r>
              <a:r>
                <a:rPr lang="zh-CN" altLang="en-US" sz="1444" dirty="0">
                  <a:solidFill>
                    <a:srgbClr val="D8D8D8"/>
                  </a:solidFill>
                  <a:latin typeface="+mn-ea"/>
                  <a:ea typeface="+mn-ea"/>
                  <a:sym typeface="DotumChe" panose="020B0609000101010101" pitchFamily="49" charset="-127"/>
                </a:rPr>
                <a:t>为 </a:t>
              </a:r>
              <a:r>
                <a:rPr lang="en-US" altLang="zh-CN" sz="1444" dirty="0">
                  <a:solidFill>
                    <a:srgbClr val="D8D8D8"/>
                  </a:solidFill>
                  <a:latin typeface="+mn-ea"/>
                  <a:ea typeface="+mn-ea"/>
                  <a:sym typeface="DotumChe" panose="020B0609000101010101" pitchFamily="49" charset="-127"/>
                </a:rPr>
                <a:t>4 </a:t>
              </a:r>
              <a:r>
                <a:rPr lang="zh-CN" altLang="en-US" sz="1444" dirty="0">
                  <a:solidFill>
                    <a:srgbClr val="D8D8D8"/>
                  </a:solidFill>
                  <a:latin typeface="+mn-ea"/>
                  <a:ea typeface="+mn-ea"/>
                  <a:sym typeface="DotumChe" panose="020B0609000101010101" pitchFamily="49" charset="-127"/>
                </a:rPr>
                <a:t>个网站制作 </a:t>
              </a:r>
              <a:r>
                <a:rPr lang="en-US" altLang="zh-CN" sz="1444" dirty="0">
                  <a:solidFill>
                    <a:srgbClr val="D8D8D8"/>
                  </a:solidFill>
                  <a:latin typeface="+mn-ea"/>
                  <a:ea typeface="+mn-ea"/>
                  <a:sym typeface="DotumChe" panose="020B0609000101010101" pitchFamily="49" charset="-127"/>
                </a:rPr>
                <a:t>xml </a:t>
              </a:r>
              <a:r>
                <a:rPr lang="zh-CN" altLang="en-US" sz="1444" dirty="0">
                  <a:solidFill>
                    <a:srgbClr val="D8D8D8"/>
                  </a:solidFill>
                  <a:latin typeface="+mn-ea"/>
                  <a:ea typeface="+mn-ea"/>
                  <a:sym typeface="DotumChe" panose="020B0609000101010101" pitchFamily="49" charset="-127"/>
                </a:rPr>
                <a:t>格式的脚本；</a:t>
              </a:r>
              <a:endParaRPr lang="en-US" altLang="zh-CN"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4008131994"/>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extLst>
      <p:ext uri="{BB962C8B-B14F-4D97-AF65-F5344CB8AC3E}">
        <p14:creationId xmlns:p14="http://schemas.microsoft.com/office/powerpoint/2010/main" val="2219414401"/>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Lv1</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录制回放</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52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软件测试基础</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HTML</a:t>
              </a: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CSS</a:t>
              </a: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JavaScript</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a:t>
              </a:r>
              <a:r>
                <a:rPr lang="en-US" altLang="zh-CN" sz="1444" dirty="0" smtClean="0">
                  <a:latin typeface="+mn-ea"/>
                  <a:ea typeface="+mn-ea"/>
                  <a:sym typeface="DotumChe" panose="020B0609000101010101" pitchFamily="49" charset="-127"/>
                </a:rPr>
                <a:t>Selenium IDE</a:t>
              </a:r>
            </a:p>
            <a:p>
              <a:pPr eaLnBrk="1" hangingPunct="1">
                <a:spcAft>
                  <a:spcPts val="667"/>
                </a:spcAft>
                <a:defRPr/>
              </a:pP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入门级</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能完成</a:t>
              </a:r>
              <a:r>
                <a:rPr lang="en-US" altLang="zh-CN" sz="1444" dirty="0" smtClean="0">
                  <a:latin typeface="+mn-ea"/>
                  <a:ea typeface="+mn-ea"/>
                  <a:sym typeface="DotumChe" panose="020B0609000101010101" pitchFamily="49" charset="-127"/>
                </a:rPr>
                <a:t>80%</a:t>
              </a:r>
              <a:r>
                <a:rPr lang="zh-CN" altLang="en-US" sz="1444" dirty="0" smtClean="0">
                  <a:latin typeface="+mn-ea"/>
                  <a:ea typeface="+mn-ea"/>
                  <a:sym typeface="DotumChe" panose="020B0609000101010101" pitchFamily="49" charset="-127"/>
                </a:rPr>
                <a:t>任务</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小型公司</a:t>
              </a:r>
              <a:endParaRPr lang="en-US" altLang="zh-CN" sz="1444" dirty="0"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Lv2</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52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smtClean="0">
                  <a:solidFill>
                    <a:srgbClr val="000000"/>
                  </a:solidFill>
                  <a:latin typeface="+mn-ea"/>
                  <a:ea typeface="+mn-ea"/>
                  <a:sym typeface="DotumChe" panose="020B0609000101010101" pitchFamily="49" charset="-127"/>
                </a:rPr>
                <a:t>Lv1 </a:t>
              </a:r>
              <a:r>
                <a:rPr lang="zh-CN" altLang="en-US" sz="1440" dirty="0" smtClean="0">
                  <a:solidFill>
                    <a:srgbClr val="000000"/>
                  </a:solidFill>
                  <a:latin typeface="+mn-ea"/>
                  <a:ea typeface="+mn-ea"/>
                  <a:sym typeface="DotumChe" panose="020B0609000101010101" pitchFamily="49" charset="-127"/>
                </a:rPr>
                <a:t>技能基础上</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编程语言</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常用类库</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单元测试框架</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smtClean="0">
                  <a:solidFill>
                    <a:srgbClr val="000000"/>
                  </a:solidFill>
                  <a:latin typeface="+mn-ea"/>
                  <a:ea typeface="+mn-ea"/>
                  <a:sym typeface="DotumChe" panose="020B0609000101010101" pitchFamily="49" charset="-127"/>
                </a:rPr>
                <a:t>Se WebDriver</a:t>
              </a:r>
              <a:r>
                <a:rPr lang="zh-CN" altLang="en-US" sz="1440" dirty="0" smtClean="0">
                  <a:solidFill>
                    <a:srgbClr val="000000"/>
                  </a:solidFill>
                  <a:latin typeface="+mn-ea"/>
                  <a:ea typeface="+mn-ea"/>
                  <a:sym typeface="DotumChe" panose="020B0609000101010101" pitchFamily="49" charset="-127"/>
                </a:rPr>
                <a:t>库</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SCM</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专业级</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所有任务</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中型公司</a:t>
              </a:r>
              <a:endParaRPr lang="zh-CN" altLang="en-US"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Lv3</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全代码 </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框架</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39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a:t>
              </a:r>
              <a:r>
                <a:rPr lang="en-US" altLang="zh-CN" sz="1333" dirty="0" smtClean="0">
                  <a:solidFill>
                    <a:srgbClr val="000000"/>
                  </a:solidFill>
                  <a:latin typeface="+mn-ea"/>
                  <a:ea typeface="+mn-ea"/>
                  <a:sym typeface="DotumChe" panose="020B0609000101010101" pitchFamily="49" charset="-127"/>
                </a:rPr>
                <a:t>Lv2 </a:t>
              </a:r>
              <a:r>
                <a:rPr lang="zh-CN" altLang="en-US" sz="1333" dirty="0" smtClean="0">
                  <a:solidFill>
                    <a:srgbClr val="000000"/>
                  </a:solidFill>
                  <a:latin typeface="+mn-ea"/>
                  <a:ea typeface="+mn-ea"/>
                  <a:sym typeface="DotumChe" panose="020B0609000101010101" pitchFamily="49" charset="-127"/>
                </a:rPr>
                <a:t>技能基础上</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自动化测试框架</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专业级</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所有任务</a:t>
              </a:r>
              <a:endParaRPr lang="en-US" altLang="zh-CN" sz="1333"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中、大型公司</a:t>
              </a: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b="1" dirty="0" smtClean="0">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Se</a:t>
            </a: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自动化测试的层次</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75458556"/>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smtClean="0">
                  <a:latin typeface="+mn-ea"/>
                  <a:ea typeface="+mn-ea"/>
                  <a:sym typeface="DotumChe" panose="020B0609000101010101" pitchFamily="49" charset="-127"/>
                </a:rPr>
                <a:t>* 产品功能梳理</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测试用例设计</a:t>
              </a:r>
              <a:endParaRPr lang="en-US" altLang="zh-CN" sz="1444" dirty="0" smtClean="0">
                <a:latin typeface="+mn-ea"/>
                <a:ea typeface="+mn-ea"/>
                <a:sym typeface="DotumChe" panose="020B0609000101010101" pitchFamily="49" charset="-127"/>
              </a:endParaRPr>
            </a:p>
            <a:p>
              <a:pPr eaLnBrk="1" hangingPunct="1">
                <a:spcAft>
                  <a:spcPts val="667"/>
                </a:spcAft>
                <a:defRPr/>
              </a:pPr>
              <a:r>
                <a:rPr lang="zh-CN" altLang="en-US" sz="1444" dirty="0" smtClean="0">
                  <a:latin typeface="+mn-ea"/>
                  <a:ea typeface="+mn-ea"/>
                  <a:sym typeface="DotumChe" panose="020B0609000101010101" pitchFamily="49" charset="-127"/>
                </a:rPr>
                <a:t>* 手工用例执行</a:t>
              </a:r>
              <a:endParaRPr lang="en-US" altLang="zh-CN" sz="1444" dirty="0" smtClean="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录制脚本</a:t>
              </a:r>
              <a:endParaRPr lang="en-US" altLang="zh-CN" sz="1440" dirty="0" smtClean="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编辑脚本</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smtClean="0">
                  <a:solidFill>
                    <a:srgbClr val="000000"/>
                  </a:solidFill>
                  <a:latin typeface="+mn-ea"/>
                  <a:ea typeface="+mn-ea"/>
                  <a:sym typeface="DotumChe" panose="020B0609000101010101" pitchFamily="49" charset="-127"/>
                </a:rPr>
                <a:t>* 调试脚本</a:t>
              </a:r>
              <a:endParaRPr lang="zh-CN" altLang="en-US"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a:t>
              </a:r>
              <a:r>
                <a:rPr lang="en-US" altLang="zh-CN" sz="1600" dirty="0" smtClean="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3</a:t>
              </a:r>
              <a:r>
                <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smtClean="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运行脚本</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smtClean="0">
                  <a:solidFill>
                    <a:srgbClr val="000000"/>
                  </a:solidFill>
                  <a:latin typeface="+mn-ea"/>
                  <a:ea typeface="+mn-ea"/>
                  <a:sym typeface="DotumChe" panose="020B0609000101010101" pitchFamily="49" charset="-127"/>
                </a:rPr>
                <a:t>* 检查运行日志</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endParaRPr lang="en-US" altLang="zh-CN" sz="1333" dirty="0" smtClean="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smtClean="0">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a:t>
            </a:r>
            <a:r>
              <a:rPr lang="zh-CN" altLang="en-US"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rPr>
              <a:t>工作流程</a:t>
            </a:r>
            <a:endParaRPr lang="en-US" altLang="zh-CN" sz="2222" b="1" dirty="0" smtClean="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837843554"/>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上篇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22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自动化测试基础知识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简介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a:t>
              </a:r>
              <a:r>
                <a:rPr lang="zh-CN" altLang="en-US" sz="1444" dirty="0">
                  <a:latin typeface="+mn-ea"/>
                  <a:ea typeface="+mn-ea"/>
                  <a:sym typeface="DotumChe" panose="020B0609000101010101" pitchFamily="49" charset="-127"/>
                </a:rPr>
                <a:t>环境准备</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a:latin typeface="+mn-ea"/>
                  <a:ea typeface="+mn-ea"/>
                  <a:sym typeface="DotumChe" panose="020B0609000101010101" pitchFamily="49" charset="-127"/>
                </a:rPr>
                <a:t>Selenium IDE </a:t>
              </a:r>
              <a:r>
                <a:rPr lang="zh-CN" altLang="en-US" sz="1444" dirty="0">
                  <a:latin typeface="+mn-ea"/>
                  <a:ea typeface="+mn-ea"/>
                  <a:sym typeface="DotumChe" panose="020B0609000101010101" pitchFamily="49" charset="-127"/>
                </a:rPr>
                <a:t>界面</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a:t>
              </a:r>
              <a:r>
                <a:rPr lang="en-US" altLang="zh-CN" sz="1444" dirty="0" err="1">
                  <a:latin typeface="+mn-ea"/>
                  <a:ea typeface="+mn-ea"/>
                  <a:sym typeface="DotumChe" panose="020B0609000101010101" pitchFamily="49" charset="-127"/>
                </a:rPr>
                <a:t>SeIDE</a:t>
              </a: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的基本用法</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录制和编辑测试用例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运行测试用例</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一些案例</a:t>
              </a: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中篇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224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 </a:t>
              </a:r>
              <a:r>
                <a:rPr lang="en-US" altLang="zh-CN" sz="1440" dirty="0">
                  <a:solidFill>
                    <a:srgbClr val="000000"/>
                  </a:solidFill>
                  <a:latin typeface="+mn-ea"/>
                  <a:ea typeface="+mn-ea"/>
                  <a:sym typeface="DotumChe" panose="020B0609000101010101" pitchFamily="49" charset="-127"/>
                </a:rPr>
                <a:t>or </a:t>
              </a:r>
              <a:r>
                <a:rPr lang="zh-CN" altLang="en-US" sz="1440" dirty="0">
                  <a:solidFill>
                    <a:srgbClr val="000000"/>
                  </a:solidFill>
                  <a:latin typeface="+mn-ea"/>
                  <a:ea typeface="+mn-ea"/>
                  <a:sym typeface="DotumChe" panose="020B0609000101010101" pitchFamily="49" charset="-127"/>
                </a:rPr>
                <a:t>验证</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验证页面元素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定位元素</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err="1">
                  <a:solidFill>
                    <a:srgbClr val="000000"/>
                  </a:solidFill>
                  <a:latin typeface="+mn-ea"/>
                  <a:ea typeface="+mn-ea"/>
                  <a:sym typeface="DotumChe" panose="020B0609000101010101" pitchFamily="49" charset="-127"/>
                </a:rPr>
                <a:t>Selenese</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脚本语法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a:t>
              </a:r>
              <a:r>
                <a:rPr lang="en-US" altLang="zh-CN" sz="1440" dirty="0">
                  <a:solidFill>
                    <a:srgbClr val="000000"/>
                  </a:solidFill>
                  <a:latin typeface="+mn-ea"/>
                  <a:ea typeface="+mn-ea"/>
                  <a:sym typeface="DotumChe" panose="020B0609000101010101" pitchFamily="49" charset="-127"/>
                </a:rPr>
                <a:t>echo </a:t>
              </a:r>
              <a:r>
                <a:rPr lang="zh-CN" altLang="en-US" sz="1440"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测试套件</a:t>
              </a:r>
              <a:endParaRPr lang="zh-CN" altLang="en-US" sz="1440" dirty="0">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下篇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匹配文本模式</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保存变量数据</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格式化和弹窗</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err="1">
                  <a:solidFill>
                    <a:srgbClr val="000000"/>
                  </a:solidFill>
                  <a:latin typeface="+mn-ea"/>
                  <a:ea typeface="+mn-ea"/>
                  <a:sym typeface="DotumChe" panose="020B0609000101010101" pitchFamily="49" charset="-127"/>
                </a:rPr>
                <a:t>andWait</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JS</a:t>
              </a:r>
              <a:r>
                <a:rPr lang="zh-CN" altLang="en-US" sz="1333" dirty="0">
                  <a:solidFill>
                    <a:srgbClr val="000000"/>
                  </a:solidFill>
                  <a:latin typeface="+mn-ea"/>
                  <a:ea typeface="+mn-ea"/>
                  <a:sym typeface="DotumChe" panose="020B0609000101010101" pitchFamily="49" charset="-127"/>
                </a:rPr>
                <a:t>和</a:t>
              </a:r>
              <a:r>
                <a:rPr lang="en-US" altLang="zh-CN" sz="1333" dirty="0" err="1">
                  <a:solidFill>
                    <a:srgbClr val="000000"/>
                  </a:solidFill>
                  <a:latin typeface="+mn-ea"/>
                  <a:ea typeface="+mn-ea"/>
                  <a:sym typeface="DotumChe" panose="020B0609000101010101" pitchFamily="49" charset="-127"/>
                </a:rPr>
                <a:t>selense</a:t>
              </a: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参数</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AJAX </a:t>
              </a:r>
              <a:r>
                <a:rPr lang="zh-CN" altLang="en-US" sz="1333" dirty="0">
                  <a:solidFill>
                    <a:srgbClr val="000000"/>
                  </a:solidFill>
                  <a:latin typeface="+mn-ea"/>
                  <a:ea typeface="+mn-ea"/>
                  <a:sym typeface="DotumChe" panose="020B0609000101010101" pitchFamily="49" charset="-127"/>
                </a:rPr>
                <a:t>中的</a:t>
              </a:r>
              <a:r>
                <a:rPr lang="en-US" altLang="zh-CN" sz="1333" dirty="0" err="1">
                  <a:solidFill>
                    <a:srgbClr val="000000"/>
                  </a:solidFill>
                  <a:latin typeface="+mn-ea"/>
                  <a:ea typeface="+mn-ea"/>
                  <a:sym typeface="DotumChe" panose="020B0609000101010101" pitchFamily="49" charset="-127"/>
                </a:rPr>
                <a:t>waitFor</a:t>
              </a:r>
              <a:r>
                <a:rPr lang="zh-CN" altLang="en-US" sz="1333" dirty="0">
                  <a:solidFill>
                    <a:srgbClr val="000000"/>
                  </a:solidFill>
                  <a:latin typeface="+mn-ea"/>
                  <a:ea typeface="+mn-ea"/>
                  <a:sym typeface="DotumChe" panose="020B0609000101010101" pitchFamily="49" charset="-127"/>
                </a:rPr>
                <a:t>命令</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流程控制</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自定义扩展</a:t>
              </a:r>
              <a:endParaRPr lang="zh-CN" altLang="en-US" sz="1444" dirty="0">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21" y="196080"/>
            <a:ext cx="24150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课程安排</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0"/>
            <a:ext cx="9144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24579" name="矩形 15"/>
          <p:cNvSpPr>
            <a:spLocks noChangeArrowheads="1"/>
          </p:cNvSpPr>
          <p:nvPr/>
        </p:nvSpPr>
        <p:spPr bwMode="auto">
          <a:xfrm>
            <a:off x="-508000" y="2014538"/>
            <a:ext cx="10160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44"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矩形 18"/>
          <p:cNvSpPr>
            <a:spLocks noChangeArrowheads="1"/>
          </p:cNvSpPr>
          <p:nvPr/>
        </p:nvSpPr>
        <p:spPr bwMode="auto">
          <a:xfrm>
            <a:off x="-508000" y="2919413"/>
            <a:ext cx="10160000"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ea typeface="微软雅黑" panose="020B0503020204020204" pitchFamily="34" charset="-122"/>
              </a:rPr>
              <a:t>王顶</a:t>
            </a:r>
            <a:endParaRPr lang="en-US" altLang="zh-CN" sz="1778" dirty="0">
              <a:solidFill>
                <a:srgbClr val="000000"/>
              </a:solidFill>
              <a:ea typeface="微软雅黑" panose="020B0503020204020204" pitchFamily="34" charset="-122"/>
            </a:endParaRPr>
          </a:p>
          <a:p>
            <a:pPr algn="ctr" eaLnBrk="1" hangingPunct="1">
              <a:buFont typeface="Arial" panose="020B0604020202020204" pitchFamily="34" charset="0"/>
              <a:buNone/>
              <a:defRPr/>
            </a:pPr>
            <a:r>
              <a:rPr lang="en-US" altLang="zh-CN" sz="1778" dirty="0">
                <a:solidFill>
                  <a:srgbClr val="000000"/>
                </a:solidFill>
                <a:ea typeface="微软雅黑" panose="020B0503020204020204" pitchFamily="34" charset="-122"/>
              </a:rPr>
              <a:t>408542507@qq.com</a:t>
            </a:r>
            <a:endParaRPr lang="zh-CN" altLang="en-US" sz="1778" dirty="0">
              <a:solidFill>
                <a:srgbClr val="000000"/>
              </a:solidFill>
              <a:ea typeface="微软雅黑" panose="020B0503020204020204" pitchFamily="34" charset="-122"/>
            </a:endParaRPr>
          </a:p>
        </p:txBody>
      </p:sp>
      <p:sp>
        <p:nvSpPr>
          <p:cNvPr id="24581" name="矩形 20"/>
          <p:cNvSpPr>
            <a:spLocks noChangeArrowheads="1"/>
          </p:cNvSpPr>
          <p:nvPr/>
        </p:nvSpPr>
        <p:spPr bwMode="auto">
          <a:xfrm>
            <a:off x="0" y="1876425"/>
            <a:ext cx="160337"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2" name="矩形 24"/>
          <p:cNvSpPr>
            <a:spLocks noChangeArrowheads="1"/>
          </p:cNvSpPr>
          <p:nvPr/>
        </p:nvSpPr>
        <p:spPr bwMode="auto">
          <a:xfrm>
            <a:off x="155575" y="1876425"/>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3" name="矩形 25"/>
          <p:cNvSpPr>
            <a:spLocks noChangeArrowheads="1"/>
          </p:cNvSpPr>
          <p:nvPr/>
        </p:nvSpPr>
        <p:spPr bwMode="auto">
          <a:xfrm>
            <a:off x="8826500" y="1847850"/>
            <a:ext cx="160337" cy="200025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4584" name="矩形 26"/>
          <p:cNvSpPr>
            <a:spLocks noChangeArrowheads="1"/>
          </p:cNvSpPr>
          <p:nvPr/>
        </p:nvSpPr>
        <p:spPr bwMode="auto">
          <a:xfrm>
            <a:off x="8983662" y="1847850"/>
            <a:ext cx="160338" cy="20002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69"/>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1"/>
            <a:ext cx="5714999"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1014413" y="31908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维护代码</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579552"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验证难以实现</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需要编程</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过度依赖</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a:off x="2616200" y="3163888"/>
            <a:ext cx="1550424" cy="3659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没有人的直觉</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a:off x="1316038" y="3763963"/>
            <a:ext cx="1550424"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不能一劳永逸</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357313"/>
            <a:ext cx="121058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软件变更</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1112838"/>
            <a:ext cx="3844925" cy="3541749"/>
            <a:chOff x="0" y="0"/>
            <a:chExt cx="3460798" cy="3187776"/>
          </a:xfrm>
        </p:grpSpPr>
        <p:sp>
          <p:nvSpPr>
            <p:cNvPr id="8207" name="矩形 22"/>
            <p:cNvSpPr>
              <a:spLocks noChangeArrowheads="1"/>
            </p:cNvSpPr>
            <p:nvPr/>
          </p:nvSpPr>
          <p:spPr bwMode="auto">
            <a:xfrm>
              <a:off x="0" y="377213"/>
              <a:ext cx="3460798" cy="28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自动化测试适用的场合：</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回归测试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验收测试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通过性测试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集成测试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冒烟测试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单元测试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 接口测试</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8" name="矩形 23"/>
            <p:cNvSpPr>
              <a:spLocks noChangeArrowheads="1"/>
            </p:cNvSpPr>
            <p:nvPr/>
          </p:nvSpPr>
          <p:spPr bwMode="auto">
            <a:xfrm>
              <a:off x="95737" y="0"/>
              <a:ext cx="1805300"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自动化测试的问题</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747267898"/>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测试工具</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测试工具都有哪些类型呢？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驱动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a:t>
              </a: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查看</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监视</a:t>
              </a: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压力</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负载</a:t>
              </a: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89978" y="186520"/>
              <a:ext cx="576002"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干扰</a:t>
              </a:r>
              <a:endParaRPr lang="en-US" altLang="zh-CN" sz="1778" dirty="0">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latin typeface="DotumChe" panose="020B0609000101010101" pitchFamily="49" charset="-127"/>
                  <a:ea typeface="微软雅黑" panose="020B0503020204020204" pitchFamily="34" charset="-122"/>
                  <a:sym typeface="DotumChe" panose="020B0609000101010101" pitchFamily="49" charset="-127"/>
                </a:rPr>
                <a:t>噪声</a:t>
              </a: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103314" y="204058"/>
              <a:ext cx="937654"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自动化</a:t>
              </a:r>
              <a:endParaRPr lang="en-US" altLang="zh-CN"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dirty="0">
                  <a:solidFill>
                    <a:srgbClr val="FFFF00"/>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271539" y="277403"/>
              <a:ext cx="371667" cy="32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桩</a:t>
              </a: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41961" y="235372"/>
              <a:ext cx="575594"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周边</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工具</a:t>
              </a: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 y="0"/>
            <a:ext cx="8575964" cy="5715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60" y="0"/>
            <a:ext cx="9225520" cy="570547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774" y="0"/>
            <a:ext cx="7822452" cy="5715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97" y="0"/>
            <a:ext cx="7865806" cy="5715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31" y="0"/>
            <a:ext cx="7893938" cy="57150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562"/>
            <a:ext cx="9144000" cy="4421875"/>
          </a:xfrm>
          <a:prstGeom prst="rect">
            <a:avLst/>
          </a:prstGeom>
        </p:spPr>
      </p:pic>
    </p:spTree>
    <p:extLst>
      <p:ext uri="{BB962C8B-B14F-4D97-AF65-F5344CB8AC3E}">
        <p14:creationId xmlns:p14="http://schemas.microsoft.com/office/powerpoint/2010/main" val="2171225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调试手段</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哪些调试手段呢</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8298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单步</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执行</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66169" y="187403"/>
              <a:ext cx="575200" cy="5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断点</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起点</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3" y="192372"/>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页面</a:t>
              </a:r>
              <a:endParaRPr lang="en-US" altLang="zh-CN"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源码</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60399" y="186520"/>
              <a:ext cx="635159" cy="57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High</a:t>
              </a:r>
            </a:p>
            <a:p>
              <a:pPr algn="ctr" eaLnBrk="1" hangingPunct="1">
                <a:buFont typeface="Arial" panose="020B0604020202020204" pitchFamily="34" charset="0"/>
                <a:buNone/>
                <a:defRPr/>
              </a:pPr>
              <a:r>
                <a:rPr lang="en-US" altLang="zh-CN" sz="1778">
                  <a:latin typeface="Meiryo UI" panose="020B0604030504040204"/>
                  <a:ea typeface="微软雅黑" panose="020B0503020204020204" pitchFamily="34" charset="-122"/>
                  <a:sym typeface="DotumChe" panose="020B0609000101010101" pitchFamily="49" charset="-127"/>
                </a:rPr>
                <a:t>light</a:t>
              </a:r>
              <a:endParaRPr lang="zh-CN" altLang="en-US" sz="1778" dirty="0">
                <a:latin typeface="Meiryo UI" panose="020B0604030504040204"/>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800"/>
            <a:ext cx="1228725" cy="4359275"/>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231859" y="204058"/>
              <a:ext cx="680565" cy="6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辅助</a:t>
              </a:r>
              <a:endParaRPr lang="en-US" altLang="zh-CN"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2222">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2222" dirty="0">
                <a:solidFill>
                  <a:schemeClr val="tx1">
                    <a:lumMod val="95000"/>
                    <a:lumOff val="5000"/>
                  </a:schemeClr>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68940" y="174491"/>
              <a:ext cx="576864"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Meiryo UI" panose="020B0604030504040204"/>
                  <a:sym typeface="DotumChe" panose="020B0609000101010101" pitchFamily="49" charset="-127"/>
                </a:rPr>
                <a:t>Find</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按钮</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05194" y="329633"/>
              <a:ext cx="649130"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echo</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2388508381"/>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7148" y="25817"/>
                <a:ext cx="265744"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F</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 y="700"/>
            <a:ext cx="6720461" cy="4761099"/>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94" y="66762"/>
            <a:ext cx="8609624" cy="478312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30" y="158907"/>
            <a:ext cx="7260589" cy="4985217"/>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506" y="414109"/>
            <a:ext cx="7501329" cy="5030041"/>
          </a:xfrm>
          <a:prstGeom prst="rect">
            <a:avLst/>
          </a:prstGeom>
        </p:spPr>
      </p:pic>
      <p:pic>
        <p:nvPicPr>
          <p:cNvPr id="56" name="图片 55" descr="windows 1.0.jpg"/>
          <p:cNvPicPr>
            <a:picLocks noChangeAspect="1"/>
          </p:cNvPicPr>
          <p:nvPr/>
        </p:nvPicPr>
        <p:blipFill>
          <a:blip r:embed="rId6" cstate="print"/>
          <a:stretch>
            <a:fillRect/>
          </a:stretch>
        </p:blipFill>
        <p:spPr>
          <a:xfrm>
            <a:off x="492018" y="589303"/>
            <a:ext cx="8452904" cy="4649097"/>
          </a:xfrm>
          <a:prstGeom prst="rect">
            <a:avLst/>
          </a:prstGeom>
        </p:spPr>
      </p:pic>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533" y="147044"/>
            <a:ext cx="6544825" cy="4908619"/>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2452" y="257619"/>
            <a:ext cx="6706190" cy="5029642"/>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52" y="578527"/>
            <a:ext cx="6989850" cy="4898399"/>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55" y="451847"/>
            <a:ext cx="6660214" cy="4802638"/>
          </a:xfrm>
          <a:prstGeom prst="rect">
            <a:avLst/>
          </a:prstGeom>
        </p:spPr>
      </p:pic>
      <p:pic>
        <p:nvPicPr>
          <p:cNvPr id="61" name="图片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861" y="679860"/>
            <a:ext cx="8769680" cy="4169267"/>
          </a:xfrm>
          <a:prstGeom prst="rect">
            <a:avLst/>
          </a:prstGeom>
        </p:spPr>
      </p:pic>
      <p:pic>
        <p:nvPicPr>
          <p:cNvPr id="62" name="图片 61" descr="Android_6.0.1_Home_Screen_Nexus_7 MUI.png"/>
          <p:cNvPicPr>
            <a:picLocks noChangeAspect="1"/>
          </p:cNvPicPr>
          <p:nvPr/>
        </p:nvPicPr>
        <p:blipFill>
          <a:blip r:embed="rId12" cstate="print"/>
          <a:stretch>
            <a:fillRect/>
          </a:stretch>
        </p:blipFill>
        <p:spPr>
          <a:xfrm>
            <a:off x="3027381" y="325300"/>
            <a:ext cx="2716321" cy="4825195"/>
          </a:xfrm>
          <a:prstGeom prst="rect">
            <a:avLst/>
          </a:prstGeom>
        </p:spPr>
      </p:pic>
    </p:spTree>
    <p:extLst>
      <p:ext uri="{BB962C8B-B14F-4D97-AF65-F5344CB8AC3E}">
        <p14:creationId xmlns:p14="http://schemas.microsoft.com/office/powerpoint/2010/main" val="134753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10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Effect transition="in" filter="fade">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checkerboard(across)">
                                      <p:cBhvr>
                                        <p:cTn id="27" dur="1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dissolve">
                                      <p:cBhvr>
                                        <p:cTn id="32" dur="1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1000" fill="hold"/>
                                        <p:tgtEl>
                                          <p:spTgt spid="57"/>
                                        </p:tgtEl>
                                        <p:attrNameLst>
                                          <p:attrName>ppt_w</p:attrName>
                                        </p:attrNameLst>
                                      </p:cBhvr>
                                      <p:tavLst>
                                        <p:tav tm="0">
                                          <p:val>
                                            <p:strVal val="#ppt_w+.3"/>
                                          </p:val>
                                        </p:tav>
                                        <p:tav tm="100000">
                                          <p:val>
                                            <p:strVal val="#ppt_w"/>
                                          </p:val>
                                        </p:tav>
                                      </p:tavLst>
                                    </p:anim>
                                    <p:anim calcmode="lin" valueType="num">
                                      <p:cBhvr>
                                        <p:cTn id="38" dur="1000" fill="hold"/>
                                        <p:tgtEl>
                                          <p:spTgt spid="57"/>
                                        </p:tgtEl>
                                        <p:attrNameLst>
                                          <p:attrName>ppt_h</p:attrName>
                                        </p:attrNameLst>
                                      </p:cBhvr>
                                      <p:tavLst>
                                        <p:tav tm="0">
                                          <p:val>
                                            <p:strVal val="#ppt_h"/>
                                          </p:val>
                                        </p:tav>
                                        <p:tav tm="100000">
                                          <p:val>
                                            <p:strVal val="#ppt_h"/>
                                          </p:val>
                                        </p:tav>
                                      </p:tavLst>
                                    </p:anim>
                                    <p:animEffect transition="in" filter="fade">
                                      <p:cBhvr>
                                        <p:cTn id="39" dur="10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style.rotation</p:attrName>
                                        </p:attrNameLst>
                                      </p:cBhvr>
                                      <p:tavLst>
                                        <p:tav tm="0">
                                          <p:val>
                                            <p:fltVal val="720"/>
                                          </p:val>
                                        </p:tav>
                                        <p:tav tm="100000">
                                          <p:val>
                                            <p:fltVal val="0"/>
                                          </p:val>
                                        </p:tav>
                                      </p:tavLst>
                                    </p:anim>
                                    <p:anim calcmode="lin" valueType="num">
                                      <p:cBhvr>
                                        <p:cTn id="46" dur="1000" fill="hold"/>
                                        <p:tgtEl>
                                          <p:spTgt spid="58"/>
                                        </p:tgtEl>
                                        <p:attrNameLst>
                                          <p:attrName>ppt_h</p:attrName>
                                        </p:attrNameLst>
                                      </p:cBhvr>
                                      <p:tavLst>
                                        <p:tav tm="0">
                                          <p:val>
                                            <p:fltVal val="0"/>
                                          </p:val>
                                        </p:tav>
                                        <p:tav tm="100000">
                                          <p:val>
                                            <p:strVal val="#ppt_h"/>
                                          </p:val>
                                        </p:tav>
                                      </p:tavLst>
                                    </p:anim>
                                    <p:anim calcmode="lin" valueType="num">
                                      <p:cBhvr>
                                        <p:cTn id="47" dur="1000" fill="hold"/>
                                        <p:tgtEl>
                                          <p:spTgt spid="58"/>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amond(in)">
                                      <p:cBhvr>
                                        <p:cTn id="52" dur="10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ircle(in)">
                                      <p:cBhvr>
                                        <p:cTn id="57" dur="10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heel(1)">
                                      <p:cBhvr>
                                        <p:cTn id="62" dur="1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800" decel="100000"/>
                                        <p:tgtEl>
                                          <p:spTgt spid="62"/>
                                        </p:tgtEl>
                                      </p:cBhvr>
                                    </p:animEffect>
                                    <p:anim calcmode="lin" valueType="num">
                                      <p:cBhvr>
                                        <p:cTn id="68" dur="800" decel="100000" fill="hold"/>
                                        <p:tgtEl>
                                          <p:spTgt spid="62"/>
                                        </p:tgtEl>
                                        <p:attrNameLst>
                                          <p:attrName>style.rotation</p:attrName>
                                        </p:attrNameLst>
                                      </p:cBhvr>
                                      <p:tavLst>
                                        <p:tav tm="0">
                                          <p:val>
                                            <p:fltVal val="-90"/>
                                          </p:val>
                                        </p:tav>
                                        <p:tav tm="100000">
                                          <p:val>
                                            <p:fltVal val="0"/>
                                          </p:val>
                                        </p:tav>
                                      </p:tavLst>
                                    </p:anim>
                                    <p:anim calcmode="lin" valueType="num">
                                      <p:cBhvr>
                                        <p:cTn id="69" dur="800" decel="100000" fill="hold"/>
                                        <p:tgtEl>
                                          <p:spTgt spid="62"/>
                                        </p:tgtEl>
                                        <p:attrNameLst>
                                          <p:attrName>ppt_x</p:attrName>
                                        </p:attrNameLst>
                                      </p:cBhvr>
                                      <p:tavLst>
                                        <p:tav tm="0">
                                          <p:val>
                                            <p:strVal val="#ppt_x+0.4"/>
                                          </p:val>
                                        </p:tav>
                                        <p:tav tm="100000">
                                          <p:val>
                                            <p:strVal val="#ppt_x-0.05"/>
                                          </p:val>
                                        </p:tav>
                                      </p:tavLst>
                                    </p:anim>
                                    <p:anim calcmode="lin" valueType="num">
                                      <p:cBhvr>
                                        <p:cTn id="70" dur="800" decel="100000" fill="hold"/>
                                        <p:tgtEl>
                                          <p:spTgt spid="6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6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6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229740"/>
            <a:chOff x="1" y="0"/>
            <a:chExt cx="3217885" cy="290695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252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  </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制作自动化任务脚本；</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实现学习时长总和的计算；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实现平均学习时长的计算；</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144218358"/>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8" name="等腰三角形 7"/>
          <p:cNvSpPr>
            <a:spLocks noChangeArrowheads="1"/>
          </p:cNvSpPr>
          <p:nvPr/>
        </p:nvSpPr>
        <p:spPr bwMode="auto">
          <a:xfrm rot="5400000">
            <a:off x="-1362506" y="1362506"/>
            <a:ext cx="5715000" cy="2989989"/>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9" name="任意多边形 14"/>
          <p:cNvSpPr>
            <a:spLocks noChangeArrowheads="1"/>
          </p:cNvSpPr>
          <p:nvPr/>
        </p:nvSpPr>
        <p:spPr bwMode="auto">
          <a:xfrm flipH="1">
            <a:off x="5001056" y="0"/>
            <a:ext cx="3309528" cy="5715000"/>
          </a:xfrm>
          <a:custGeom>
            <a:avLst/>
            <a:gdLst>
              <a:gd name="T0" fmla="*/ 5654286 w 2774170"/>
              <a:gd name="T1" fmla="*/ 0 h 5143500"/>
              <a:gd name="T2" fmla="*/ 0 w 2774170"/>
              <a:gd name="T3" fmla="*/ 0 h 5143500"/>
              <a:gd name="T4" fmla="*/ 0 w 2774170"/>
              <a:gd name="T5" fmla="*/ 5143500 h 5143500"/>
              <a:gd name="T6" fmla="*/ 5654286 w 2774170"/>
              <a:gd name="T7" fmla="*/ 5143500 h 5143500"/>
              <a:gd name="T8" fmla="*/ 5397348 w 2774170"/>
              <a:gd name="T9" fmla="*/ 4817513 h 5143500"/>
              <a:gd name="T10" fmla="*/ 4659591 w 2774170"/>
              <a:gd name="T11" fmla="*/ 2571750 h 5143500"/>
              <a:gd name="T12" fmla="*/ 539734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latin typeface="Meiryo UI" panose="020B0604030504040204" pitchFamily="34" charset="-128"/>
              <a:ea typeface="Meiryo UI" panose="020B0604030504040204" pitchFamily="34" charset="-128"/>
              <a:cs typeface="Meiryo UI" panose="020B0604030504040204" pitchFamily="34" charset="-128"/>
            </a:endParaRPr>
          </a:p>
        </p:txBody>
      </p:sp>
      <p:sp>
        <p:nvSpPr>
          <p:cNvPr id="22580" name="任意多边形 71"/>
          <p:cNvSpPr>
            <a:spLocks noChangeArrowheads="1"/>
          </p:cNvSpPr>
          <p:nvPr/>
        </p:nvSpPr>
        <p:spPr bwMode="auto">
          <a:xfrm flipH="1">
            <a:off x="5725770" y="0"/>
            <a:ext cx="3418229" cy="5715000"/>
          </a:xfrm>
          <a:custGeom>
            <a:avLst/>
            <a:gdLst>
              <a:gd name="T0" fmla="*/ 2247519 w 2774170"/>
              <a:gd name="T1" fmla="*/ 0 h 5143500"/>
              <a:gd name="T2" fmla="*/ 0 w 2774170"/>
              <a:gd name="T3" fmla="*/ 0 h 5143500"/>
              <a:gd name="T4" fmla="*/ 0 w 2774170"/>
              <a:gd name="T5" fmla="*/ 5143500 h 5143500"/>
              <a:gd name="T6" fmla="*/ 2247519 w 2774170"/>
              <a:gd name="T7" fmla="*/ 5143500 h 5143500"/>
              <a:gd name="T8" fmla="*/ 2145389 w 2774170"/>
              <a:gd name="T9" fmla="*/ 4817513 h 5143500"/>
              <a:gd name="T10" fmla="*/ 1852139 w 2774170"/>
              <a:gd name="T11" fmla="*/ 2571750 h 5143500"/>
              <a:gd name="T12" fmla="*/ 2145389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lnTo>
                  <a:pt x="2774170" y="0"/>
                </a:ln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0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22531" name="Group 6"/>
          <p:cNvGrpSpPr>
            <a:grpSpLocks/>
          </p:cNvGrpSpPr>
          <p:nvPr/>
        </p:nvGrpSpPr>
        <p:grpSpPr bwMode="auto">
          <a:xfrm>
            <a:off x="669925" y="719138"/>
            <a:ext cx="4116388" cy="4117975"/>
            <a:chOff x="0" y="0"/>
            <a:chExt cx="3790950" cy="3790950"/>
          </a:xfrm>
        </p:grpSpPr>
        <p:sp>
          <p:nvSpPr>
            <p:cNvPr id="22574"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5" name="椭圆 32"/>
            <p:cNvSpPr>
              <a:spLocks noChangeArrowheads="1"/>
            </p:cNvSpPr>
            <p:nvPr/>
          </p:nvSpPr>
          <p:spPr bwMode="auto">
            <a:xfrm>
              <a:off x="570178" y="572881"/>
              <a:ext cx="2644747" cy="264518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2576" name="矩形 33"/>
            <p:cNvSpPr>
              <a:spLocks noChangeArrowheads="1"/>
            </p:cNvSpPr>
            <p:nvPr/>
          </p:nvSpPr>
          <p:spPr bwMode="auto">
            <a:xfrm>
              <a:off x="631266" y="1806330"/>
              <a:ext cx="2430149" cy="8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应用程序有很多分类方式，基于用户界面大致分六类。</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lnSpc>
                  <a:spcPts val="2200"/>
                </a:lnSpc>
                <a:spcAft>
                  <a:spcPts val="0"/>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其中</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和</a:t>
              </a:r>
              <a:r>
                <a:rPr lang="en-US" altLang="zh-CN" sz="1444" dirty="0">
                  <a:solidFill>
                    <a:srgbClr val="000000"/>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是主流。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2577" name="矩形 34"/>
            <p:cNvSpPr>
              <a:spLocks noChangeArrowheads="1"/>
            </p:cNvSpPr>
            <p:nvPr/>
          </p:nvSpPr>
          <p:spPr bwMode="auto">
            <a:xfrm>
              <a:off x="1081868" y="1381051"/>
              <a:ext cx="1634527" cy="3054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基于</a:t>
              </a:r>
              <a:r>
                <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的应用分类</a:t>
              </a:r>
              <a:endParaRPr lang="en-US" altLang="zh-CN" sz="1556"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22532" name="文本框 51"/>
          <p:cNvSpPr>
            <a:spLocks noChangeArrowheads="1"/>
          </p:cNvSpPr>
          <p:nvPr/>
        </p:nvSpPr>
        <p:spPr bwMode="auto">
          <a:xfrm>
            <a:off x="2605088" y="9017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2533" name="文本框 59"/>
          <p:cNvSpPr>
            <a:spLocks noChangeArrowheads="1"/>
          </p:cNvSpPr>
          <p:nvPr/>
        </p:nvSpPr>
        <p:spPr bwMode="auto">
          <a:xfrm>
            <a:off x="4176713" y="2049463"/>
            <a:ext cx="2825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2534" name="文本框 60"/>
          <p:cNvSpPr>
            <a:spLocks noChangeArrowheads="1"/>
          </p:cNvSpPr>
          <p:nvPr/>
        </p:nvSpPr>
        <p:spPr bwMode="auto">
          <a:xfrm>
            <a:off x="4087813" y="34544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2535" name="文本框 61"/>
          <p:cNvSpPr>
            <a:spLocks noChangeArrowheads="1"/>
          </p:cNvSpPr>
          <p:nvPr/>
        </p:nvSpPr>
        <p:spPr bwMode="auto">
          <a:xfrm>
            <a:off x="3333750" y="4152900"/>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2536" name="文本框 62"/>
          <p:cNvSpPr>
            <a:spLocks noChangeArrowheads="1"/>
          </p:cNvSpPr>
          <p:nvPr/>
        </p:nvSpPr>
        <p:spPr bwMode="auto">
          <a:xfrm>
            <a:off x="2214563" y="42830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2537" name="文本框 63"/>
          <p:cNvSpPr>
            <a:spLocks noChangeArrowheads="1"/>
          </p:cNvSpPr>
          <p:nvPr/>
        </p:nvSpPr>
        <p:spPr bwMode="auto">
          <a:xfrm>
            <a:off x="908050" y="2670175"/>
            <a:ext cx="282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2538" name="Group 23"/>
          <p:cNvGrpSpPr>
            <a:grpSpLocks/>
          </p:cNvGrpSpPr>
          <p:nvPr/>
        </p:nvGrpSpPr>
        <p:grpSpPr bwMode="auto">
          <a:xfrm>
            <a:off x="5540375" y="935038"/>
            <a:ext cx="2778124" cy="401637"/>
            <a:chOff x="0" y="0"/>
            <a:chExt cx="2500762" cy="361444"/>
          </a:xfrm>
        </p:grpSpPr>
        <p:grpSp>
          <p:nvGrpSpPr>
            <p:cNvPr id="22570" name="Group 24"/>
            <p:cNvGrpSpPr>
              <a:grpSpLocks/>
            </p:cNvGrpSpPr>
            <p:nvPr/>
          </p:nvGrpSpPr>
          <p:grpSpPr bwMode="auto">
            <a:xfrm>
              <a:off x="0" y="1428"/>
              <a:ext cx="360110" cy="360016"/>
              <a:chOff x="0" y="-16"/>
              <a:chExt cx="360110" cy="360016"/>
            </a:xfrm>
          </p:grpSpPr>
          <p:sp>
            <p:nvSpPr>
              <p:cNvPr id="22572" name="椭圆 2"/>
              <p:cNvSpPr>
                <a:spLocks noChangeArrowheads="1"/>
              </p:cNvSpPr>
              <p:nvPr/>
            </p:nvSpPr>
            <p:spPr bwMode="auto">
              <a:xfrm>
                <a:off x="0" y="-16"/>
                <a:ext cx="360110" cy="360016"/>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73" name="文本框 5"/>
              <p:cNvSpPr>
                <a:spLocks noChangeArrowheads="1"/>
              </p:cNvSpPr>
              <p:nvPr/>
            </p:nvSpPr>
            <p:spPr bwMode="auto">
              <a:xfrm>
                <a:off x="37779" y="25699"/>
                <a:ext cx="2845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
                </a:r>
              </a:p>
            </p:txBody>
          </p:sp>
        </p:grpSp>
        <p:sp>
          <p:nvSpPr>
            <p:cNvPr id="22571" name="矩形 64"/>
            <p:cNvSpPr>
              <a:spLocks noChangeArrowheads="1"/>
            </p:cNvSpPr>
            <p:nvPr/>
          </p:nvSpPr>
          <p:spPr bwMode="auto">
            <a:xfrm>
              <a:off x="526996" y="0"/>
              <a:ext cx="1973766"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Batch Interface</a:t>
              </a:r>
            </a:p>
          </p:txBody>
        </p:sp>
      </p:grpSp>
      <p:grpSp>
        <p:nvGrpSpPr>
          <p:cNvPr id="22539" name="Group 28"/>
          <p:cNvGrpSpPr>
            <a:grpSpLocks/>
          </p:cNvGrpSpPr>
          <p:nvPr/>
        </p:nvGrpSpPr>
        <p:grpSpPr bwMode="auto">
          <a:xfrm>
            <a:off x="5688013" y="1612900"/>
            <a:ext cx="3603278" cy="400050"/>
            <a:chOff x="0" y="0"/>
            <a:chExt cx="3242464" cy="360000"/>
          </a:xfrm>
        </p:grpSpPr>
        <p:grpSp>
          <p:nvGrpSpPr>
            <p:cNvPr id="22566" name="Group 29"/>
            <p:cNvGrpSpPr>
              <a:grpSpLocks/>
            </p:cNvGrpSpPr>
            <p:nvPr/>
          </p:nvGrpSpPr>
          <p:grpSpPr bwMode="auto">
            <a:xfrm>
              <a:off x="0" y="0"/>
              <a:ext cx="359991" cy="360000"/>
              <a:chOff x="0" y="0"/>
              <a:chExt cx="359991" cy="360000"/>
            </a:xfrm>
          </p:grpSpPr>
          <p:sp>
            <p:nvSpPr>
              <p:cNvPr id="22568" name="椭圆 37"/>
              <p:cNvSpPr>
                <a:spLocks noChangeArrowheads="1"/>
              </p:cNvSpPr>
              <p:nvPr/>
            </p:nvSpPr>
            <p:spPr bwMode="auto">
              <a:xfrm>
                <a:off x="0" y="0"/>
                <a:ext cx="35999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9" name="文本框 38"/>
              <p:cNvSpPr>
                <a:spLocks noChangeArrowheads="1"/>
              </p:cNvSpPr>
              <p:nvPr/>
            </p:nvSpPr>
            <p:spPr bwMode="auto">
              <a:xfrm>
                <a:off x="43535" y="25714"/>
                <a:ext cx="272918"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67" name="矩形 65"/>
            <p:cNvSpPr>
              <a:spLocks noChangeArrowheads="1"/>
            </p:cNvSpPr>
            <p:nvPr/>
          </p:nvSpPr>
          <p:spPr bwMode="auto">
            <a:xfrm>
              <a:off x="260377" y="25714"/>
              <a:ext cx="2982087"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Text-based User Interface</a:t>
              </a:r>
            </a:p>
          </p:txBody>
        </p:sp>
      </p:grpSp>
      <p:grpSp>
        <p:nvGrpSpPr>
          <p:cNvPr id="22540" name="Group 33"/>
          <p:cNvGrpSpPr>
            <a:grpSpLocks/>
          </p:cNvGrpSpPr>
          <p:nvPr/>
        </p:nvGrpSpPr>
        <p:grpSpPr bwMode="auto">
          <a:xfrm>
            <a:off x="5730875" y="2289175"/>
            <a:ext cx="3865219" cy="398463"/>
            <a:chOff x="0" y="0"/>
            <a:chExt cx="3479407" cy="360000"/>
          </a:xfrm>
        </p:grpSpPr>
        <p:grpSp>
          <p:nvGrpSpPr>
            <p:cNvPr id="22562" name="Group 34"/>
            <p:cNvGrpSpPr>
              <a:grpSpLocks/>
            </p:cNvGrpSpPr>
            <p:nvPr/>
          </p:nvGrpSpPr>
          <p:grpSpPr bwMode="auto">
            <a:xfrm>
              <a:off x="0" y="0"/>
              <a:ext cx="360119" cy="360000"/>
              <a:chOff x="0" y="0"/>
              <a:chExt cx="360119" cy="360000"/>
            </a:xfrm>
          </p:grpSpPr>
          <p:sp>
            <p:nvSpPr>
              <p:cNvPr id="22564" name="椭圆 40"/>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5" name="文本框 41"/>
              <p:cNvSpPr>
                <a:spLocks noChangeArrowheads="1"/>
              </p:cNvSpPr>
              <p:nvPr/>
            </p:nvSpPr>
            <p:spPr bwMode="auto">
              <a:xfrm>
                <a:off x="34173" y="25817"/>
                <a:ext cx="29177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a:t>
                </a:r>
              </a:p>
            </p:txBody>
          </p:sp>
        </p:grpSp>
        <p:sp>
          <p:nvSpPr>
            <p:cNvPr id="22563" name="矩形 66"/>
            <p:cNvSpPr>
              <a:spLocks noChangeArrowheads="1"/>
            </p:cNvSpPr>
            <p:nvPr/>
          </p:nvSpPr>
          <p:spPr bwMode="auto">
            <a:xfrm>
              <a:off x="478462" y="25817"/>
              <a:ext cx="3000945"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GUI, Graphic User Interface</a:t>
              </a:r>
            </a:p>
          </p:txBody>
        </p:sp>
      </p:grpSp>
      <p:grpSp>
        <p:nvGrpSpPr>
          <p:cNvPr id="22541" name="Group 38"/>
          <p:cNvGrpSpPr>
            <a:grpSpLocks/>
          </p:cNvGrpSpPr>
          <p:nvPr/>
        </p:nvGrpSpPr>
        <p:grpSpPr bwMode="auto">
          <a:xfrm>
            <a:off x="5730875" y="2965450"/>
            <a:ext cx="3613148" cy="400050"/>
            <a:chOff x="0" y="0"/>
            <a:chExt cx="3252498" cy="360000"/>
          </a:xfrm>
        </p:grpSpPr>
        <p:grpSp>
          <p:nvGrpSpPr>
            <p:cNvPr id="22558" name="Group 39"/>
            <p:cNvGrpSpPr>
              <a:grpSpLocks/>
            </p:cNvGrpSpPr>
            <p:nvPr/>
          </p:nvGrpSpPr>
          <p:grpSpPr bwMode="auto">
            <a:xfrm>
              <a:off x="0" y="0"/>
              <a:ext cx="360119" cy="360000"/>
              <a:chOff x="0" y="0"/>
              <a:chExt cx="360119" cy="360000"/>
            </a:xfrm>
          </p:grpSpPr>
          <p:sp>
            <p:nvSpPr>
              <p:cNvPr id="22560" name="椭圆 43"/>
              <p:cNvSpPr>
                <a:spLocks noChangeArrowheads="1"/>
              </p:cNvSpPr>
              <p:nvPr/>
            </p:nvSpPr>
            <p:spPr bwMode="auto">
              <a:xfrm>
                <a:off x="0" y="0"/>
                <a:ext cx="360119"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61" name="文本框 44"/>
              <p:cNvSpPr>
                <a:spLocks noChangeArrowheads="1"/>
              </p:cNvSpPr>
              <p:nvPr/>
            </p:nvSpPr>
            <p:spPr bwMode="auto">
              <a:xfrm>
                <a:off x="11808" y="25714"/>
                <a:ext cx="336506" cy="27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a:t>
                </a:r>
              </a:p>
            </p:txBody>
          </p:sp>
        </p:grpSp>
        <p:sp>
          <p:nvSpPr>
            <p:cNvPr id="22559" name="矩形 68"/>
            <p:cNvSpPr>
              <a:spLocks noChangeArrowheads="1"/>
            </p:cNvSpPr>
            <p:nvPr/>
          </p:nvSpPr>
          <p:spPr bwMode="auto">
            <a:xfrm>
              <a:off x="462704" y="25714"/>
              <a:ext cx="2789794" cy="2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WUI, Web based User Interface</a:t>
              </a:r>
            </a:p>
          </p:txBody>
        </p:sp>
      </p:grpSp>
      <p:grpSp>
        <p:nvGrpSpPr>
          <p:cNvPr id="22542" name="Group 43"/>
          <p:cNvGrpSpPr>
            <a:grpSpLocks/>
          </p:cNvGrpSpPr>
          <p:nvPr/>
        </p:nvGrpSpPr>
        <p:grpSpPr bwMode="auto">
          <a:xfrm>
            <a:off x="5688013" y="3640138"/>
            <a:ext cx="3309528" cy="401637"/>
            <a:chOff x="0" y="0"/>
            <a:chExt cx="2978123" cy="360000"/>
          </a:xfrm>
        </p:grpSpPr>
        <p:grpSp>
          <p:nvGrpSpPr>
            <p:cNvPr id="22554" name="Group 44"/>
            <p:cNvGrpSpPr>
              <a:grpSpLocks/>
            </p:cNvGrpSpPr>
            <p:nvPr/>
          </p:nvGrpSpPr>
          <p:grpSpPr bwMode="auto">
            <a:xfrm>
              <a:off x="0" y="0"/>
              <a:ext cx="359990" cy="360000"/>
              <a:chOff x="0" y="0"/>
              <a:chExt cx="359990" cy="360000"/>
            </a:xfrm>
          </p:grpSpPr>
          <p:sp>
            <p:nvSpPr>
              <p:cNvPr id="22556" name="椭圆 46"/>
              <p:cNvSpPr>
                <a:spLocks noChangeArrowheads="1"/>
              </p:cNvSpPr>
              <p:nvPr/>
            </p:nvSpPr>
            <p:spPr bwMode="auto">
              <a:xfrm>
                <a:off x="0" y="0"/>
                <a:ext cx="359990"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7" name="文本框 47"/>
              <p:cNvSpPr>
                <a:spLocks noChangeArrowheads="1"/>
              </p:cNvSpPr>
              <p:nvPr/>
            </p:nvSpPr>
            <p:spPr bwMode="auto">
              <a:xfrm>
                <a:off x="43536" y="25613"/>
                <a:ext cx="272918"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a:t>
                </a:r>
              </a:p>
            </p:txBody>
          </p:sp>
        </p:grpSp>
        <p:sp>
          <p:nvSpPr>
            <p:cNvPr id="22555" name="矩形 69"/>
            <p:cNvSpPr>
              <a:spLocks noChangeArrowheads="1"/>
            </p:cNvSpPr>
            <p:nvPr/>
          </p:nvSpPr>
          <p:spPr bwMode="auto">
            <a:xfrm>
              <a:off x="522537" y="25613"/>
              <a:ext cx="2455586" cy="2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TUI, Touch User Interface</a:t>
              </a:r>
            </a:p>
          </p:txBody>
        </p:sp>
      </p:grpSp>
      <p:grpSp>
        <p:nvGrpSpPr>
          <p:cNvPr id="22543" name="Group 48"/>
          <p:cNvGrpSpPr>
            <a:grpSpLocks/>
          </p:cNvGrpSpPr>
          <p:nvPr/>
        </p:nvGrpSpPr>
        <p:grpSpPr bwMode="auto">
          <a:xfrm>
            <a:off x="5561013" y="4318000"/>
            <a:ext cx="4073182" cy="551795"/>
            <a:chOff x="0" y="0"/>
            <a:chExt cx="3665829" cy="498531"/>
          </a:xfrm>
        </p:grpSpPr>
        <p:grpSp>
          <p:nvGrpSpPr>
            <p:cNvPr id="22550" name="Group 49"/>
            <p:cNvGrpSpPr>
              <a:grpSpLocks/>
            </p:cNvGrpSpPr>
            <p:nvPr/>
          </p:nvGrpSpPr>
          <p:grpSpPr bwMode="auto">
            <a:xfrm>
              <a:off x="0" y="0"/>
              <a:ext cx="360041" cy="360000"/>
              <a:chOff x="0" y="0"/>
              <a:chExt cx="360041" cy="360000"/>
            </a:xfrm>
          </p:grpSpPr>
          <p:sp>
            <p:nvSpPr>
              <p:cNvPr id="22552" name="椭圆 49"/>
              <p:cNvSpPr>
                <a:spLocks noChangeArrowheads="1"/>
              </p:cNvSpPr>
              <p:nvPr/>
            </p:nvSpPr>
            <p:spPr bwMode="auto">
              <a:xfrm>
                <a:off x="0" y="0"/>
                <a:ext cx="360041" cy="3600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00">
                  <a:solidFill>
                    <a:srgbClr val="FFFFFF"/>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2553" name="文本框 50"/>
              <p:cNvSpPr>
                <a:spLocks noChangeArrowheads="1"/>
              </p:cNvSpPr>
              <p:nvPr/>
            </p:nvSpPr>
            <p:spPr bwMode="auto">
              <a:xfrm>
                <a:off x="41377" y="25817"/>
                <a:ext cx="277286" cy="2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400" b="1"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a:t>
                </a:r>
              </a:p>
            </p:txBody>
          </p:sp>
        </p:grpSp>
        <p:sp>
          <p:nvSpPr>
            <p:cNvPr id="22551" name="矩形 70"/>
            <p:cNvSpPr>
              <a:spLocks noChangeArrowheads="1"/>
            </p:cNvSpPr>
            <p:nvPr/>
          </p:nvSpPr>
          <p:spPr bwMode="auto">
            <a:xfrm>
              <a:off x="512915" y="25817"/>
              <a:ext cx="3152914" cy="47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CLIs, Command-line User</a:t>
              </a:r>
            </a:p>
            <a:p>
              <a:pPr eaLnBrk="1" hangingPunct="1">
                <a:buFont typeface="Arial" panose="020B0604020202020204" pitchFamily="34" charset="0"/>
                <a:buNone/>
                <a:defRPr/>
              </a:pPr>
              <a:r>
                <a:rPr lang="en-US" altLang="zh-CN" sz="14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        Interface</a:t>
              </a:r>
            </a:p>
          </p:txBody>
        </p:sp>
      </p:grpSp>
      <p:sp>
        <p:nvSpPr>
          <p:cNvPr id="22544" name="文本框 8"/>
          <p:cNvSpPr>
            <a:spLocks noChangeArrowheads="1"/>
          </p:cNvSpPr>
          <p:nvPr/>
        </p:nvSpPr>
        <p:spPr bwMode="auto">
          <a:xfrm>
            <a:off x="4763" y="2635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35%</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5" name="文本框 74"/>
          <p:cNvSpPr>
            <a:spLocks noChangeArrowheads="1"/>
          </p:cNvSpPr>
          <p:nvPr/>
        </p:nvSpPr>
        <p:spPr bwMode="auto">
          <a:xfrm>
            <a:off x="1812925" y="487838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13%</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文本框 75"/>
          <p:cNvSpPr>
            <a:spLocks noChangeArrowheads="1"/>
          </p:cNvSpPr>
          <p:nvPr/>
        </p:nvSpPr>
        <p:spPr bwMode="auto">
          <a:xfrm>
            <a:off x="3584575" y="4695825"/>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16%</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7" name="文本框 76"/>
          <p:cNvSpPr>
            <a:spLocks noChangeArrowheads="1"/>
          </p:cNvSpPr>
          <p:nvPr/>
        </p:nvSpPr>
        <p:spPr bwMode="auto">
          <a:xfrm>
            <a:off x="4435475" y="379412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10%</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8" name="文本框 77"/>
          <p:cNvSpPr>
            <a:spLocks noChangeArrowheads="1"/>
          </p:cNvSpPr>
          <p:nvPr/>
        </p:nvSpPr>
        <p:spPr bwMode="auto">
          <a:xfrm>
            <a:off x="4456113" y="18430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595959"/>
                </a:solidFill>
                <a:latin typeface="微软雅黑" panose="020B0503020204020204" pitchFamily="34" charset="-122"/>
                <a:sym typeface="微软雅黑" panose="020B0503020204020204" pitchFamily="34" charset="-122"/>
              </a:rPr>
              <a:t>19%</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9" name="文本框 78"/>
          <p:cNvSpPr>
            <a:spLocks noChangeArrowheads="1"/>
          </p:cNvSpPr>
          <p:nvPr/>
        </p:nvSpPr>
        <p:spPr bwMode="auto">
          <a:xfrm>
            <a:off x="2366963" y="344488"/>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595959"/>
                </a:solidFill>
                <a:latin typeface="微软雅黑" panose="020B0503020204020204" pitchFamily="34" charset="-122"/>
                <a:sym typeface="微软雅黑" panose="020B0503020204020204" pitchFamily="34" charset="-122"/>
              </a:rPr>
              <a:t>17%</a:t>
            </a:r>
            <a:endParaRPr lang="zh-CN" altLang="en-US" sz="20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24288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642728" y="4381500"/>
            <a:ext cx="5691522" cy="759055"/>
            <a:chOff x="-22328" y="0"/>
            <a:chExt cx="5122428" cy="682133"/>
          </a:xfrm>
        </p:grpSpPr>
        <p:sp>
          <p:nvSpPr>
            <p:cNvPr id="11281" name="矩形 229"/>
            <p:cNvSpPr>
              <a:spLocks noChangeArrowheads="1"/>
            </p:cNvSpPr>
            <p:nvPr/>
          </p:nvSpPr>
          <p:spPr bwMode="auto">
            <a:xfrm>
              <a:off x="-22328" y="82744"/>
              <a:ext cx="1805130"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自动化测试的本质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799650" y="0"/>
              <a:ext cx="3300450" cy="6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1444" b="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让程序模仿人去操作界面。</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包括：定位界面控件、操作界面控件、获取并验证界面控件的信息。</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8" name="Group 9"/>
          <p:cNvGrpSpPr>
            <a:grpSpLocks/>
          </p:cNvGrpSpPr>
          <p:nvPr/>
        </p:nvGrpSpPr>
        <p:grpSpPr bwMode="auto">
          <a:xfrm>
            <a:off x="296091" y="1168400"/>
            <a:ext cx="2697934" cy="1984882"/>
            <a:chOff x="155068" y="0"/>
            <a:chExt cx="2428588" cy="1787938"/>
          </a:xfrm>
        </p:grpSpPr>
        <p:sp>
          <p:nvSpPr>
            <p:cNvPr id="11279" name="矩形 245"/>
            <p:cNvSpPr>
              <a:spLocks noChangeArrowheads="1"/>
            </p:cNvSpPr>
            <p:nvPr/>
          </p:nvSpPr>
          <p:spPr bwMode="auto">
            <a:xfrm>
              <a:off x="389107" y="0"/>
              <a:ext cx="1805442" cy="329625"/>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程序或自动化任务</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0" name="矩形 246"/>
            <p:cNvSpPr>
              <a:spLocks noChangeArrowheads="1"/>
            </p:cNvSpPr>
            <p:nvPr/>
          </p:nvSpPr>
          <p:spPr bwMode="auto">
            <a:xfrm>
              <a:off x="155068" y="380376"/>
              <a:ext cx="2428588"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69" name="Group 12"/>
          <p:cNvGrpSpPr>
            <a:grpSpLocks/>
          </p:cNvGrpSpPr>
          <p:nvPr/>
        </p:nvGrpSpPr>
        <p:grpSpPr bwMode="auto">
          <a:xfrm>
            <a:off x="6191250" y="1168400"/>
            <a:ext cx="2871788" cy="1984882"/>
            <a:chOff x="0" y="0"/>
            <a:chExt cx="2583656" cy="1787938"/>
          </a:xfrm>
        </p:grpSpPr>
        <p:sp>
          <p:nvSpPr>
            <p:cNvPr id="11277" name="矩形 248"/>
            <p:cNvSpPr>
              <a:spLocks noChangeArrowheads="1"/>
            </p:cNvSpPr>
            <p:nvPr/>
          </p:nvSpPr>
          <p:spPr bwMode="auto">
            <a:xfrm>
              <a:off x="696789" y="0"/>
              <a:ext cx="1190080" cy="32962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自动化测试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78" name="矩形 249"/>
            <p:cNvSpPr>
              <a:spLocks noChangeArrowheads="1"/>
            </p:cNvSpPr>
            <p:nvPr/>
          </p:nvSpPr>
          <p:spPr bwMode="auto">
            <a:xfrm>
              <a:off x="0" y="380376"/>
              <a:ext cx="2583656" cy="140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一系列的代码。</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一系列的流程。</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一系列特定的输入。</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b="1" dirty="0">
                  <a:solidFill>
                    <a:srgbClr val="FF0000"/>
                  </a:solidFill>
                  <a:latin typeface="DotumChe" panose="020B0609000101010101" pitchFamily="49" charset="-127"/>
                  <a:ea typeface="微软雅黑" panose="020B0503020204020204" pitchFamily="34" charset="-122"/>
                  <a:sym typeface="DotumChe" panose="020B0609000101010101" pitchFamily="49" charset="-127"/>
                </a:rPr>
                <a:t>验证</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一系列的输出是否符合预期。</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1270" name="Group 15"/>
          <p:cNvGrpSpPr>
            <a:grpSpLocks/>
          </p:cNvGrpSpPr>
          <p:nvPr/>
        </p:nvGrpSpPr>
        <p:grpSpPr bwMode="auto">
          <a:xfrm>
            <a:off x="3255963" y="-14288"/>
            <a:ext cx="2632075" cy="4189413"/>
            <a:chOff x="0" y="0"/>
            <a:chExt cx="2366963" cy="3770963"/>
          </a:xfrm>
        </p:grpSpPr>
        <p:grpSp>
          <p:nvGrpSpPr>
            <p:cNvPr id="11274" name="Group 20"/>
            <p:cNvGrpSpPr>
              <a:grpSpLocks/>
            </p:cNvGrpSpPr>
            <p:nvPr/>
          </p:nvGrpSpPr>
          <p:grpSpPr bwMode="auto">
            <a:xfrm>
              <a:off x="1044583" y="0"/>
              <a:ext cx="212092" cy="1890000"/>
              <a:chOff x="0" y="0"/>
              <a:chExt cx="212092" cy="1890000"/>
            </a:xfrm>
          </p:grpSpPr>
          <p:sp>
            <p:nvSpPr>
              <p:cNvPr id="11275" name="直接连接符 250"/>
              <p:cNvSpPr>
                <a:spLocks noChangeShapeType="1"/>
              </p:cNvSpPr>
              <p:nvPr/>
            </p:nvSpPr>
            <p:spPr bwMode="auto">
              <a:xfrm>
                <a:off x="138898" y="0"/>
                <a:ext cx="0" cy="1890483"/>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grpSp>
        <p:nvGrpSpPr>
          <p:cNvPr id="11271" name="Group 23"/>
          <p:cNvGrpSpPr>
            <a:grpSpLocks/>
          </p:cNvGrpSpPr>
          <p:nvPr/>
        </p:nvGrpSpPr>
        <p:grpSpPr bwMode="auto">
          <a:xfrm>
            <a:off x="3783013" y="2070100"/>
            <a:ext cx="1577975" cy="1577975"/>
            <a:chOff x="0" y="0"/>
            <a:chExt cx="1419225" cy="1419225"/>
          </a:xfrm>
        </p:grpSpPr>
        <p:sp>
          <p:nvSpPr>
            <p:cNvPr id="11272"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73" name="矩形 244"/>
            <p:cNvSpPr>
              <a:spLocks noChangeArrowheads="1"/>
            </p:cNvSpPr>
            <p:nvPr/>
          </p:nvSpPr>
          <p:spPr bwMode="auto">
            <a:xfrm>
              <a:off x="369939" y="522860"/>
              <a:ext cx="679346" cy="3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8ABC1D"/>
                  </a:solidFill>
                  <a:latin typeface="DotumChe" panose="020B0609000101010101" pitchFamily="49" charset="-127"/>
                  <a:ea typeface="微软雅黑" panose="020B0503020204020204" pitchFamily="34" charset="-122"/>
                  <a:sym typeface="DotumChe" panose="020B0609000101010101" pitchFamily="49" charset="-127"/>
                </a:rPr>
                <a:t>本质</a:t>
              </a:r>
            </a:p>
          </p:txBody>
        </p:sp>
      </p:gr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09079852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512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527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399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37" name="Group 20"/>
          <p:cNvGrpSpPr>
            <a:grpSpLocks/>
          </p:cNvGrpSpPr>
          <p:nvPr/>
        </p:nvGrpSpPr>
        <p:grpSpPr bwMode="auto">
          <a:xfrm>
            <a:off x="695503" y="37933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498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grpSp>
        <p:nvGrpSpPr>
          <p:cNvPr id="58" name="Group 6"/>
          <p:cNvGrpSpPr>
            <a:grpSpLocks/>
          </p:cNvGrpSpPr>
          <p:nvPr/>
        </p:nvGrpSpPr>
        <p:grpSpPr bwMode="auto">
          <a:xfrm>
            <a:off x="695503" y="162683"/>
            <a:ext cx="5832475" cy="830997"/>
            <a:chOff x="0" y="-55524"/>
            <a:chExt cx="5250472" cy="967281"/>
          </a:xfrm>
        </p:grpSpPr>
        <p:sp>
          <p:nvSpPr>
            <p:cNvPr id="59"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0"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63"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0"/>
            <a:ext cx="9144000" cy="5715000"/>
            <a:chOff x="0" y="0"/>
            <a:chExt cx="9144000" cy="5143502"/>
          </a:xfrm>
        </p:grpSpPr>
        <p:sp>
          <p:nvSpPr>
            <p:cNvPr id="11283" name="平行四边形 190"/>
            <p:cNvSpPr>
              <a:spLocks noChangeArrowheads="1"/>
            </p:cNvSpPr>
            <p:nvPr/>
          </p:nvSpPr>
          <p:spPr bwMode="auto">
            <a:xfrm rot="-5400000">
              <a:off x="4793455" y="-221455"/>
              <a:ext cx="4129089" cy="4572000"/>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1284" name="任意多边形 226"/>
            <p:cNvSpPr>
              <a:spLocks noChangeArrowheads="1"/>
            </p:cNvSpPr>
            <p:nvPr/>
          </p:nvSpPr>
          <p:spPr bwMode="auto">
            <a:xfrm>
              <a:off x="0" y="2573180"/>
              <a:ext cx="9144000" cy="2570322"/>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lnTo>
                    <a:pt x="0" y="1560751"/>
                  </a:lnTo>
                  <a:close/>
                  <a:moveTo>
                    <a:pt x="4572000" y="0"/>
                  </a:moveTo>
                  <a:lnTo>
                    <a:pt x="9144000" y="1560750"/>
                  </a:lnTo>
                  <a:lnTo>
                    <a:pt x="0" y="1560750"/>
                  </a:lnTo>
                  <a:lnTo>
                    <a:pt x="4572000"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1285" name="直角三角形 228"/>
            <p:cNvSpPr>
              <a:spLocks noChangeArrowheads="1"/>
            </p:cNvSpPr>
            <p:nvPr/>
          </p:nvSpPr>
          <p:spPr bwMode="auto">
            <a:xfrm rot="5400000">
              <a:off x="1506616" y="-1506616"/>
              <a:ext cx="155876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1267" name="Group 6"/>
          <p:cNvGrpSpPr>
            <a:grpSpLocks/>
          </p:cNvGrpSpPr>
          <p:nvPr/>
        </p:nvGrpSpPr>
        <p:grpSpPr bwMode="auto">
          <a:xfrm>
            <a:off x="1569789" y="4381500"/>
            <a:ext cx="5960946" cy="536814"/>
            <a:chOff x="-87973" y="0"/>
            <a:chExt cx="5364910" cy="482414"/>
          </a:xfrm>
        </p:grpSpPr>
        <p:sp>
          <p:nvSpPr>
            <p:cNvPr id="11281" name="矩形 229"/>
            <p:cNvSpPr>
              <a:spLocks noChangeArrowheads="1"/>
            </p:cNvSpPr>
            <p:nvPr/>
          </p:nvSpPr>
          <p:spPr bwMode="auto">
            <a:xfrm>
              <a:off x="-87973" y="82744"/>
              <a:ext cx="1936418" cy="328851"/>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是什么？</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282" name="矩形 230"/>
            <p:cNvSpPr>
              <a:spLocks noChangeArrowheads="1"/>
            </p:cNvSpPr>
            <p:nvPr/>
          </p:nvSpPr>
          <p:spPr bwMode="auto">
            <a:xfrm>
              <a:off x="1976487" y="0"/>
              <a:ext cx="3300450" cy="4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 </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是跨平台、跨浏览器的开源的</a:t>
              </a:r>
              <a:r>
                <a:rPr lang="en-US" altLang="zh-CN" sz="1444"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a:t>
              </a:r>
              <a:r>
                <a:rPr lang="zh-CN" altLang="en-US"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应用自动化测试套件。</a:t>
              </a:r>
              <a:endParaRPr lang="en-US" altLang="zh-CN" sz="1444"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11279" name="矩形 245"/>
          <p:cNvSpPr>
            <a:spLocks noChangeArrowheads="1"/>
          </p:cNvSpPr>
          <p:nvPr/>
        </p:nvSpPr>
        <p:spPr bwMode="auto">
          <a:xfrm>
            <a:off x="1322039" y="624296"/>
            <a:ext cx="1032975" cy="365934"/>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Mercury</a:t>
            </a:r>
          </a:p>
        </p:txBody>
      </p:sp>
      <p:sp>
        <p:nvSpPr>
          <p:cNvPr id="11277" name="矩形 248"/>
          <p:cNvSpPr>
            <a:spLocks noChangeArrowheads="1"/>
          </p:cNvSpPr>
          <p:nvPr/>
        </p:nvSpPr>
        <p:spPr bwMode="auto">
          <a:xfrm>
            <a:off x="7063529" y="624296"/>
            <a:ext cx="1127233" cy="3659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p:txBody>
      </p:sp>
      <p:grpSp>
        <p:nvGrpSpPr>
          <p:cNvPr id="11270" name="Group 15"/>
          <p:cNvGrpSpPr>
            <a:grpSpLocks/>
          </p:cNvGrpSpPr>
          <p:nvPr/>
        </p:nvGrpSpPr>
        <p:grpSpPr bwMode="auto">
          <a:xfrm>
            <a:off x="4418013" y="-14288"/>
            <a:ext cx="234950" cy="1947863"/>
            <a:chOff x="1045004" y="0"/>
            <a:chExt cx="211285" cy="1753305"/>
          </a:xfrm>
        </p:grpSpPr>
        <p:grpSp>
          <p:nvGrpSpPr>
            <p:cNvPr id="11274" name="Group 20"/>
            <p:cNvGrpSpPr>
              <a:grpSpLocks/>
            </p:cNvGrpSpPr>
            <p:nvPr/>
          </p:nvGrpSpPr>
          <p:grpSpPr bwMode="auto">
            <a:xfrm>
              <a:off x="1045004" y="0"/>
              <a:ext cx="211285" cy="1753305"/>
              <a:chOff x="421" y="0"/>
              <a:chExt cx="211285" cy="1753305"/>
            </a:xfrm>
          </p:grpSpPr>
          <p:sp>
            <p:nvSpPr>
              <p:cNvPr id="11275" name="直接连接符 250"/>
              <p:cNvSpPr>
                <a:spLocks noChangeShapeType="1"/>
              </p:cNvSpPr>
              <p:nvPr/>
            </p:nvSpPr>
            <p:spPr bwMode="auto">
              <a:xfrm>
                <a:off x="138898" y="0"/>
                <a:ext cx="0" cy="1753305"/>
              </a:xfrm>
              <a:prstGeom prst="line">
                <a:avLst/>
              </a:prstGeom>
              <a:noFill/>
              <a:ln w="19050">
                <a:solidFill>
                  <a:srgbClr val="7F7F7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11276" name="任意多边形 251"/>
              <p:cNvSpPr>
                <a:spLocks noChangeArrowheads="1"/>
              </p:cNvSpPr>
              <p:nvPr/>
            </p:nvSpPr>
            <p:spPr bwMode="auto">
              <a:xfrm>
                <a:off x="421" y="1114571"/>
                <a:ext cx="211285" cy="297219"/>
              </a:xfrm>
              <a:custGeom>
                <a:avLst/>
                <a:gdLst>
                  <a:gd name="T0" fmla="*/ 72238 w 261055"/>
                  <a:gd name="T1" fmla="*/ 142052 h 364895"/>
                  <a:gd name="T2" fmla="*/ 14140 w 261055"/>
                  <a:gd name="T3" fmla="*/ 956 h 364895"/>
                  <a:gd name="T4" fmla="*/ 5840 w 261055"/>
                  <a:gd name="T5" fmla="*/ 83953 h 364895"/>
                  <a:gd name="T6" fmla="*/ 88838 w 261055"/>
                  <a:gd name="T7" fmla="*/ 158652 h 364895"/>
                  <a:gd name="T8" fmla="*/ 113736 w 261055"/>
                  <a:gd name="T9" fmla="*/ 113003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444"/>
              </a:p>
            </p:txBody>
          </p:sp>
        </p:grpSp>
      </p:grpSp>
      <p:sp>
        <p:nvSpPr>
          <p:cNvPr id="11272" name="椭圆 200"/>
          <p:cNvSpPr>
            <a:spLocks noChangeArrowheads="1"/>
          </p:cNvSpPr>
          <p:nvPr/>
        </p:nvSpPr>
        <p:spPr bwMode="auto">
          <a:xfrm>
            <a:off x="3783013" y="2070100"/>
            <a:ext cx="1577975" cy="1577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618" y="2363389"/>
            <a:ext cx="1622764" cy="1080297"/>
          </a:xfrm>
          <a:prstGeom prst="ellipse">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186" y="1349856"/>
            <a:ext cx="2113917" cy="191309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35" y="1336196"/>
            <a:ext cx="2400300" cy="1905000"/>
          </a:xfrm>
          <a:prstGeom prst="rect">
            <a:avLst/>
          </a:prstGeom>
        </p:spPr>
      </p:pic>
      <p:sp>
        <p:nvSpPr>
          <p:cNvPr id="19" name="矩形 230"/>
          <p:cNvSpPr>
            <a:spLocks noChangeArrowheads="1"/>
          </p:cNvSpPr>
          <p:nvPr/>
        </p:nvSpPr>
        <p:spPr bwMode="auto">
          <a:xfrm>
            <a:off x="4279716" y="1989108"/>
            <a:ext cx="58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zh-CN" altLang="en-US" sz="2000" dirty="0">
                <a:latin typeface="DotumChe" panose="020B0609000101010101" pitchFamily="49" charset="-127"/>
                <a:ea typeface="微软雅黑" panose="020B0503020204020204" pitchFamily="34" charset="-122"/>
                <a:sym typeface="DotumChe" panose="020B0609000101010101" pitchFamily="49" charset="-127"/>
              </a:rPr>
              <a:t>硒</a:t>
            </a:r>
            <a:endParaRPr lang="en-US" altLang="zh-CN" sz="2000" dirty="0">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4170188959"/>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30" name="Picture 6" descr="Introduction to Selenium"/>
          <p:cNvPicPr>
            <a:picLocks noChangeAspect="1" noChangeArrowheads="1"/>
          </p:cNvPicPr>
          <p:nvPr/>
        </p:nvPicPr>
        <p:blipFill>
          <a:blip r:embed="rId2" cstate="print"/>
          <a:srcRect/>
          <a:stretch>
            <a:fillRect/>
          </a:stretch>
        </p:blipFill>
        <p:spPr bwMode="auto">
          <a:xfrm>
            <a:off x="2805785" y="3862952"/>
            <a:ext cx="1181100" cy="1428750"/>
          </a:xfrm>
          <a:prstGeom prst="rect">
            <a:avLst/>
          </a:prstGeom>
          <a:noFill/>
        </p:spPr>
      </p:pic>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3"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4" cstate="print"/>
          <a:srcRect/>
          <a:stretch>
            <a:fillRect/>
          </a:stretch>
        </p:blipFill>
        <p:spPr bwMode="auto">
          <a:xfrm>
            <a:off x="4874809" y="357294"/>
            <a:ext cx="952500" cy="1019176"/>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 name="Picture 12" descr="Introduction to Selenium"/>
          <p:cNvPicPr>
            <a:picLocks noChangeAspect="1" noChangeArrowheads="1"/>
          </p:cNvPicPr>
          <p:nvPr/>
        </p:nvPicPr>
        <p:blipFill>
          <a:blip r:embed="rId6" cstate="print"/>
          <a:srcRect/>
          <a:stretch>
            <a:fillRect/>
          </a:stretch>
        </p:blipFill>
        <p:spPr bwMode="auto">
          <a:xfrm>
            <a:off x="0" y="0"/>
            <a:ext cx="6057900" cy="4371975"/>
          </a:xfrm>
          <a:prstGeom prst="rect">
            <a:avLst/>
          </a:prstGeom>
          <a:solidFill>
            <a:schemeClr val="accent1"/>
          </a:solidFill>
        </p:spPr>
      </p:pic>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1034" name="Picture 10" descr="Introduction to Selenium"/>
          <p:cNvPicPr>
            <a:picLocks noChangeAspect="1" noChangeArrowheads="1"/>
          </p:cNvPicPr>
          <p:nvPr/>
        </p:nvPicPr>
        <p:blipFill>
          <a:blip r:embed="rId7" cstate="print"/>
          <a:srcRect/>
          <a:stretch>
            <a:fillRect/>
          </a:stretch>
        </p:blipFill>
        <p:spPr bwMode="auto">
          <a:xfrm rot="20734959">
            <a:off x="5739286" y="3945244"/>
            <a:ext cx="2690337" cy="1491216"/>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10" name="Picture 10" descr="http://docs.seleniumhq.org/selenium-rc.png"/>
          <p:cNvPicPr>
            <a:picLocks noChangeAspect="1" noChangeArrowheads="1"/>
          </p:cNvPicPr>
          <p:nvPr/>
        </p:nvPicPr>
        <p:blipFill>
          <a:blip r:embed="rId7" cstate="print"/>
          <a:srcRect/>
          <a:stretch>
            <a:fillRect/>
          </a:stretch>
        </p:blipFill>
        <p:spPr bwMode="auto">
          <a:xfrm>
            <a:off x="0" y="355600"/>
            <a:ext cx="5124450" cy="5000625"/>
          </a:xfrm>
          <a:prstGeom prst="rect">
            <a:avLst/>
          </a:prstGeom>
          <a:no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diamond(in)">
                                      <p:cBhvr>
                                        <p:cTn id="7" dur="1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6" name="图片 45" descr="Overall_GRID_architecture.png"/>
          <p:cNvPicPr>
            <a:picLocks noChangeAspect="1"/>
          </p:cNvPicPr>
          <p:nvPr/>
        </p:nvPicPr>
        <p:blipFill>
          <a:blip r:embed="rId7" cstate="print"/>
          <a:stretch>
            <a:fillRect/>
          </a:stretch>
        </p:blipFill>
        <p:spPr>
          <a:xfrm>
            <a:off x="1068943" y="0"/>
            <a:ext cx="7006113" cy="5715000"/>
          </a:xfrm>
          <a:prstGeom prst="rect">
            <a:avLst/>
          </a:prstGeom>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接连接符 10"/>
          <p:cNvSpPr>
            <a:spLocks noChangeShapeType="1"/>
          </p:cNvSpPr>
          <p:nvPr/>
        </p:nvSpPr>
        <p:spPr bwMode="auto">
          <a:xfrm>
            <a:off x="1714500" y="2032000"/>
            <a:ext cx="963613" cy="60642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7" name="直接连接符 62"/>
          <p:cNvSpPr>
            <a:spLocks noChangeShapeType="1"/>
          </p:cNvSpPr>
          <p:nvPr/>
        </p:nvSpPr>
        <p:spPr bwMode="auto">
          <a:xfrm flipV="1">
            <a:off x="3584575" y="1746250"/>
            <a:ext cx="260350" cy="582613"/>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48" name="直接连接符 65"/>
          <p:cNvSpPr>
            <a:spLocks noChangeShapeType="1"/>
          </p:cNvSpPr>
          <p:nvPr/>
        </p:nvSpPr>
        <p:spPr bwMode="auto">
          <a:xfrm>
            <a:off x="4624388" y="1316038"/>
            <a:ext cx="1857375" cy="663575"/>
          </a:xfrm>
          <a:prstGeom prst="line">
            <a:avLst/>
          </a:prstGeom>
          <a:noFill/>
          <a:ln w="28575">
            <a:solidFill>
              <a:srgbClr val="BFBFBF"/>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6180" name="直角三角形 1"/>
          <p:cNvSpPr>
            <a:spLocks noChangeArrowheads="1"/>
          </p:cNvSpPr>
          <p:nvPr/>
        </p:nvSpPr>
        <p:spPr bwMode="auto">
          <a:xfrm flipH="1">
            <a:off x="-1" y="3265714"/>
            <a:ext cx="8407712" cy="2449286"/>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1" name="直角三角形 72"/>
          <p:cNvSpPr>
            <a:spLocks noChangeArrowheads="1"/>
          </p:cNvSpPr>
          <p:nvPr/>
        </p:nvSpPr>
        <p:spPr bwMode="auto">
          <a:xfrm flipH="1">
            <a:off x="2415812" y="3957638"/>
            <a:ext cx="6728188" cy="1757362"/>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82" name="直角三角形 38"/>
          <p:cNvSpPr>
            <a:spLocks noChangeArrowheads="1"/>
          </p:cNvSpPr>
          <p:nvPr/>
        </p:nvSpPr>
        <p:spPr bwMode="auto">
          <a:xfrm flipV="1">
            <a:off x="0" y="0"/>
            <a:ext cx="3461204" cy="1055688"/>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9"/>
          <p:cNvGrpSpPr>
            <a:grpSpLocks/>
          </p:cNvGrpSpPr>
          <p:nvPr/>
        </p:nvGrpSpPr>
        <p:grpSpPr bwMode="auto">
          <a:xfrm>
            <a:off x="4770670" y="3054350"/>
            <a:ext cx="4048125" cy="3186113"/>
            <a:chOff x="0" y="0"/>
            <a:chExt cx="3643046" cy="2867217"/>
          </a:xfrm>
        </p:grpSpPr>
        <p:sp>
          <p:nvSpPr>
            <p:cNvPr id="6178" name="任意多边形 76"/>
            <p:cNvSpPr>
              <a:spLocks noChangeArrowheads="1"/>
            </p:cNvSpPr>
            <p:nvPr/>
          </p:nvSpPr>
          <p:spPr bwMode="auto">
            <a:xfrm rot="-900000">
              <a:off x="357161" y="0"/>
              <a:ext cx="3285885"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lnTo>
                    <a:pt x="3286125"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6179" name="矩形 31"/>
            <p:cNvSpPr>
              <a:spLocks noChangeArrowheads="1"/>
            </p:cNvSpPr>
            <p:nvPr/>
          </p:nvSpPr>
          <p:spPr bwMode="auto">
            <a:xfrm rot="-900000">
              <a:off x="0" y="47145"/>
              <a:ext cx="3285885" cy="108574"/>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6" name="矩形 36"/>
          <p:cNvSpPr>
            <a:spLocks noChangeArrowheads="1"/>
          </p:cNvSpPr>
          <p:nvPr/>
        </p:nvSpPr>
        <p:spPr bwMode="auto">
          <a:xfrm rot="20700000">
            <a:off x="5114945" y="3322999"/>
            <a:ext cx="3231975"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3111" dirty="0">
                <a:solidFill>
                  <a:schemeClr val="bg1"/>
                </a:solidFill>
                <a:latin typeface="Malgun Gothic" pitchFamily="34" charset="-127"/>
                <a:ea typeface="Malgun Gothic" pitchFamily="34" charset="-127"/>
                <a:sym typeface="DotumChe" panose="020B0609000101010101" pitchFamily="49" charset="-127"/>
              </a:rPr>
              <a:t>Selenium</a:t>
            </a:r>
            <a:r>
              <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全家福</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3" name="Group 15"/>
          <p:cNvGrpSpPr>
            <a:grpSpLocks/>
          </p:cNvGrpSpPr>
          <p:nvPr/>
        </p:nvGrpSpPr>
        <p:grpSpPr bwMode="auto">
          <a:xfrm>
            <a:off x="328613" y="931863"/>
            <a:ext cx="1481137" cy="1481137"/>
            <a:chOff x="0" y="0"/>
            <a:chExt cx="1333500" cy="1333500"/>
          </a:xfrm>
        </p:grpSpPr>
        <p:grpSp>
          <p:nvGrpSpPr>
            <p:cNvPr id="4" name="Group 16"/>
            <p:cNvGrpSpPr>
              <a:grpSpLocks/>
            </p:cNvGrpSpPr>
            <p:nvPr/>
          </p:nvGrpSpPr>
          <p:grpSpPr bwMode="auto">
            <a:xfrm>
              <a:off x="0" y="0"/>
              <a:ext cx="1333500" cy="1333500"/>
              <a:chOff x="0" y="0"/>
              <a:chExt cx="1333500" cy="1333500"/>
            </a:xfrm>
          </p:grpSpPr>
          <p:sp>
            <p:nvSpPr>
              <p:cNvPr id="6174" name="椭圆 6"/>
              <p:cNvSpPr>
                <a:spLocks noChangeArrowheads="1"/>
              </p:cNvSpPr>
              <p:nvPr/>
            </p:nvSpPr>
            <p:spPr bwMode="auto">
              <a:xfrm>
                <a:off x="0" y="0"/>
                <a:ext cx="1333500" cy="1333500"/>
              </a:xfrm>
              <a:prstGeom prst="ellipse">
                <a:avLst/>
              </a:prstGeom>
              <a:solidFill>
                <a:schemeClr val="bg1"/>
              </a:solidFill>
              <a:ln w="57150">
                <a:solidFill>
                  <a:srgbClr val="FFC10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5" name="椭圆 40"/>
              <p:cNvSpPr>
                <a:spLocks noChangeArrowheads="1"/>
              </p:cNvSpPr>
              <p:nvPr/>
            </p:nvSpPr>
            <p:spPr bwMode="auto">
              <a:xfrm>
                <a:off x="92902" y="92902"/>
                <a:ext cx="1147697" cy="1147697"/>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73" name="矩形 42"/>
            <p:cNvSpPr>
              <a:spLocks noChangeArrowheads="1"/>
            </p:cNvSpPr>
            <p:nvPr/>
          </p:nvSpPr>
          <p:spPr bwMode="auto">
            <a:xfrm>
              <a:off x="51792" y="397973"/>
              <a:ext cx="1229912" cy="6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2222"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IDE</a:t>
              </a:r>
              <a:endParaRPr lang="zh-CN" altLang="en-US" sz="2222"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5" name="Group 20"/>
          <p:cNvGrpSpPr>
            <a:grpSpLocks/>
          </p:cNvGrpSpPr>
          <p:nvPr/>
        </p:nvGrpSpPr>
        <p:grpSpPr bwMode="auto">
          <a:xfrm>
            <a:off x="2622550" y="2286000"/>
            <a:ext cx="1343025" cy="1344613"/>
            <a:chOff x="0" y="0"/>
            <a:chExt cx="1333500" cy="1333500"/>
          </a:xfrm>
        </p:grpSpPr>
        <p:grpSp>
          <p:nvGrpSpPr>
            <p:cNvPr id="6" name="Group 21"/>
            <p:cNvGrpSpPr>
              <a:grpSpLocks/>
            </p:cNvGrpSpPr>
            <p:nvPr/>
          </p:nvGrpSpPr>
          <p:grpSpPr bwMode="auto">
            <a:xfrm>
              <a:off x="0" y="0"/>
              <a:ext cx="1333500" cy="1333500"/>
              <a:chOff x="0" y="0"/>
              <a:chExt cx="1333500" cy="1333500"/>
            </a:xfrm>
          </p:grpSpPr>
          <p:sp>
            <p:nvSpPr>
              <p:cNvPr id="6170" name="椭圆 47"/>
              <p:cNvSpPr>
                <a:spLocks noChangeArrowheads="1"/>
              </p:cNvSpPr>
              <p:nvPr/>
            </p:nvSpPr>
            <p:spPr bwMode="auto">
              <a:xfrm>
                <a:off x="0" y="0"/>
                <a:ext cx="1333500" cy="1333500"/>
              </a:xfrm>
              <a:prstGeom prst="ellipse">
                <a:avLst/>
              </a:prstGeom>
              <a:solidFill>
                <a:schemeClr val="bg1"/>
              </a:solidFill>
              <a:ln w="57150">
                <a:solidFill>
                  <a:srgbClr val="00B3EE"/>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71" name="椭圆 48"/>
              <p:cNvSpPr>
                <a:spLocks noChangeArrowheads="1"/>
              </p:cNvSpPr>
              <p:nvPr/>
            </p:nvSpPr>
            <p:spPr bwMode="auto">
              <a:xfrm>
                <a:off x="92999" y="92889"/>
                <a:ext cx="1147504" cy="1147722"/>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9" name="矩形 46"/>
            <p:cNvSpPr>
              <a:spLocks noChangeArrowheads="1"/>
            </p:cNvSpPr>
            <p:nvPr/>
          </p:nvSpPr>
          <p:spPr bwMode="auto">
            <a:xfrm>
              <a:off x="1192" y="288459"/>
              <a:ext cx="133111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pPr>
              <a:r>
                <a:rPr lang="en-US" altLang="zh-CN" sz="1900"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WebDriver</a:t>
              </a:r>
              <a:endParaRPr lang="zh-CN" altLang="en-US" sz="1900"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7" name="Group 25"/>
          <p:cNvGrpSpPr>
            <a:grpSpLocks/>
          </p:cNvGrpSpPr>
          <p:nvPr/>
        </p:nvGrpSpPr>
        <p:grpSpPr bwMode="auto">
          <a:xfrm>
            <a:off x="3454400" y="573088"/>
            <a:ext cx="1171575" cy="1173162"/>
            <a:chOff x="0" y="0"/>
            <a:chExt cx="1333500" cy="1333500"/>
          </a:xfrm>
        </p:grpSpPr>
        <p:grpSp>
          <p:nvGrpSpPr>
            <p:cNvPr id="8" name="Group 26"/>
            <p:cNvGrpSpPr>
              <a:grpSpLocks/>
            </p:cNvGrpSpPr>
            <p:nvPr/>
          </p:nvGrpSpPr>
          <p:grpSpPr bwMode="auto">
            <a:xfrm>
              <a:off x="0" y="0"/>
              <a:ext cx="1333500" cy="1333500"/>
              <a:chOff x="0" y="0"/>
              <a:chExt cx="1333500" cy="1333500"/>
            </a:xfrm>
          </p:grpSpPr>
          <p:sp>
            <p:nvSpPr>
              <p:cNvPr id="6166" name="椭圆 52"/>
              <p:cNvSpPr>
                <a:spLocks noChangeArrowheads="1"/>
              </p:cNvSpPr>
              <p:nvPr/>
            </p:nvSpPr>
            <p:spPr bwMode="auto">
              <a:xfrm>
                <a:off x="0" y="0"/>
                <a:ext cx="1333500" cy="1333500"/>
              </a:xfrm>
              <a:prstGeom prst="ellipse">
                <a:avLst/>
              </a:prstGeom>
              <a:solidFill>
                <a:schemeClr val="bg1"/>
              </a:solidFill>
              <a:ln w="5715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7" name="椭圆 53"/>
              <p:cNvSpPr>
                <a:spLocks noChangeArrowheads="1"/>
              </p:cNvSpPr>
              <p:nvPr/>
            </p:nvSpPr>
            <p:spPr bwMode="auto">
              <a:xfrm>
                <a:off x="92153" y="92027"/>
                <a:ext cx="1149195" cy="1149446"/>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5" name="矩形 51"/>
            <p:cNvSpPr>
              <a:spLocks noChangeArrowheads="1"/>
            </p:cNvSpPr>
            <p:nvPr/>
          </p:nvSpPr>
          <p:spPr bwMode="auto">
            <a:xfrm>
              <a:off x="37890" y="344443"/>
              <a:ext cx="1283029" cy="72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778"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Grid</a:t>
              </a:r>
              <a:endParaRPr lang="zh-CN" altLang="en-US" sz="1778"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grpSp>
        <p:nvGrpSpPr>
          <p:cNvPr id="9" name="Group 30"/>
          <p:cNvGrpSpPr>
            <a:grpSpLocks/>
          </p:cNvGrpSpPr>
          <p:nvPr/>
        </p:nvGrpSpPr>
        <p:grpSpPr bwMode="auto">
          <a:xfrm>
            <a:off x="6472728" y="1598613"/>
            <a:ext cx="1015021" cy="976312"/>
            <a:chOff x="-12320" y="0"/>
            <a:chExt cx="1384119" cy="1333500"/>
          </a:xfrm>
        </p:grpSpPr>
        <p:grpSp>
          <p:nvGrpSpPr>
            <p:cNvPr id="10" name="Group 31"/>
            <p:cNvGrpSpPr>
              <a:grpSpLocks/>
            </p:cNvGrpSpPr>
            <p:nvPr/>
          </p:nvGrpSpPr>
          <p:grpSpPr bwMode="auto">
            <a:xfrm>
              <a:off x="0" y="0"/>
              <a:ext cx="1333500" cy="1333500"/>
              <a:chOff x="0" y="0"/>
              <a:chExt cx="1333500" cy="1333500"/>
            </a:xfrm>
          </p:grpSpPr>
          <p:sp>
            <p:nvSpPr>
              <p:cNvPr id="6162" name="椭圆 57"/>
              <p:cNvSpPr>
                <a:spLocks noChangeArrowheads="1"/>
              </p:cNvSpPr>
              <p:nvPr/>
            </p:nvSpPr>
            <p:spPr bwMode="auto">
              <a:xfrm>
                <a:off x="0" y="0"/>
                <a:ext cx="1333500" cy="1333500"/>
              </a:xfrm>
              <a:prstGeom prst="ellipse">
                <a:avLst/>
              </a:prstGeom>
              <a:solidFill>
                <a:schemeClr val="bg1"/>
              </a:solidFill>
              <a:ln w="57150">
                <a:solidFill>
                  <a:srgbClr val="CC99FF"/>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163" name="椭圆 58"/>
              <p:cNvSpPr>
                <a:spLocks noChangeArrowheads="1"/>
              </p:cNvSpPr>
              <p:nvPr/>
            </p:nvSpPr>
            <p:spPr bwMode="auto">
              <a:xfrm>
                <a:off x="93085" y="93236"/>
                <a:ext cx="1147330" cy="1147028"/>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6161" name="矩形 56"/>
            <p:cNvSpPr>
              <a:spLocks noChangeArrowheads="1"/>
            </p:cNvSpPr>
            <p:nvPr/>
          </p:nvSpPr>
          <p:spPr bwMode="auto">
            <a:xfrm>
              <a:off x="-12320" y="335224"/>
              <a:ext cx="1384119" cy="78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Selenium</a:t>
              </a:r>
            </a:p>
            <a:p>
              <a:pPr algn="ctr" eaLnBrk="1" hangingPunct="1">
                <a:buFont typeface="Arial" panose="020B0604020202020204" pitchFamily="34" charset="0"/>
                <a:buNone/>
                <a:defRPr/>
              </a:pPr>
              <a:r>
                <a:rPr lang="en-US" altLang="zh-CN" sz="1556" dirty="0">
                  <a:solidFill>
                    <a:schemeClr val="bg1"/>
                  </a:solidFill>
                  <a:latin typeface="Malgun Gothic" panose="020B0503020000020004" pitchFamily="34" charset="-127"/>
                  <a:ea typeface="Malgun Gothic" panose="020B0503020000020004" pitchFamily="34" charset="-127"/>
                  <a:sym typeface="DotumChe" panose="020B0609000101010101" pitchFamily="49" charset="-127"/>
                </a:rPr>
                <a:t>RC</a:t>
              </a:r>
              <a:endParaRPr lang="zh-CN" altLang="en-US" sz="1556" dirty="0">
                <a:solidFill>
                  <a:schemeClr val="bg1"/>
                </a:solidFill>
                <a:latin typeface="Malgun Gothic" panose="020B0503020000020004" pitchFamily="34" charset="-127"/>
                <a:ea typeface="微软雅黑" panose="020B0503020204020204" pitchFamily="34" charset="-122"/>
                <a:sym typeface="DotumChe" panose="020B0609000101010101" pitchFamily="49" charset="-127"/>
              </a:endParaRPr>
            </a:p>
          </p:txBody>
        </p:sp>
      </p:grpSp>
      <p:pic>
        <p:nvPicPr>
          <p:cNvPr id="1026" name="Picture 2" descr="Introduction to Selenium"/>
          <p:cNvPicPr>
            <a:picLocks noChangeAspect="1" noChangeArrowheads="1"/>
          </p:cNvPicPr>
          <p:nvPr/>
        </p:nvPicPr>
        <p:blipFill>
          <a:blip r:embed="rId2" cstate="print"/>
          <a:srcRect/>
          <a:stretch>
            <a:fillRect/>
          </a:stretch>
        </p:blipFill>
        <p:spPr bwMode="auto">
          <a:xfrm>
            <a:off x="7656755" y="1597995"/>
            <a:ext cx="952500" cy="1085850"/>
          </a:xfrm>
          <a:prstGeom prst="rect">
            <a:avLst/>
          </a:prstGeom>
          <a:noFill/>
        </p:spPr>
      </p:pic>
      <p:pic>
        <p:nvPicPr>
          <p:cNvPr id="1028" name="Picture 4" descr="Introduction to Selenium"/>
          <p:cNvPicPr>
            <a:picLocks noChangeAspect="1" noChangeArrowheads="1"/>
          </p:cNvPicPr>
          <p:nvPr/>
        </p:nvPicPr>
        <p:blipFill>
          <a:blip r:embed="rId3" cstate="print"/>
          <a:srcRect/>
          <a:stretch>
            <a:fillRect/>
          </a:stretch>
        </p:blipFill>
        <p:spPr bwMode="auto">
          <a:xfrm>
            <a:off x="4874809" y="357294"/>
            <a:ext cx="952500" cy="1019176"/>
          </a:xfrm>
          <a:prstGeom prst="rect">
            <a:avLst/>
          </a:prstGeom>
          <a:noFill/>
        </p:spPr>
      </p:pic>
      <p:pic>
        <p:nvPicPr>
          <p:cNvPr id="1030" name="Picture 6" descr="Introduction to Selenium"/>
          <p:cNvPicPr>
            <a:picLocks noChangeAspect="1" noChangeArrowheads="1"/>
          </p:cNvPicPr>
          <p:nvPr/>
        </p:nvPicPr>
        <p:blipFill>
          <a:blip r:embed="rId4" cstate="print"/>
          <a:srcRect/>
          <a:stretch>
            <a:fillRect/>
          </a:stretch>
        </p:blipFill>
        <p:spPr bwMode="auto">
          <a:xfrm>
            <a:off x="2805785" y="3862952"/>
            <a:ext cx="1181100" cy="1428750"/>
          </a:xfrm>
          <a:prstGeom prst="rect">
            <a:avLst/>
          </a:prstGeom>
          <a:noFill/>
        </p:spPr>
      </p:pic>
      <p:pic>
        <p:nvPicPr>
          <p:cNvPr id="1032" name="Picture 8" descr="Introduction to Selenium"/>
          <p:cNvPicPr>
            <a:picLocks noChangeAspect="1" noChangeArrowheads="1"/>
          </p:cNvPicPr>
          <p:nvPr/>
        </p:nvPicPr>
        <p:blipFill>
          <a:blip r:embed="rId5" cstate="print"/>
          <a:srcRect/>
          <a:stretch>
            <a:fillRect/>
          </a:stretch>
        </p:blipFill>
        <p:spPr bwMode="auto">
          <a:xfrm>
            <a:off x="217568" y="2626962"/>
            <a:ext cx="1924050" cy="952500"/>
          </a:xfrm>
          <a:prstGeom prst="rect">
            <a:avLst/>
          </a:prstGeom>
          <a:noFill/>
        </p:spPr>
      </p:pic>
      <p:pic>
        <p:nvPicPr>
          <p:cNvPr id="1034" name="Picture 10" descr="Introduction to Selenium"/>
          <p:cNvPicPr>
            <a:picLocks noChangeAspect="1" noChangeArrowheads="1"/>
          </p:cNvPicPr>
          <p:nvPr/>
        </p:nvPicPr>
        <p:blipFill>
          <a:blip r:embed="rId6" cstate="print"/>
          <a:srcRect/>
          <a:stretch>
            <a:fillRect/>
          </a:stretch>
        </p:blipFill>
        <p:spPr bwMode="auto">
          <a:xfrm rot="20734959">
            <a:off x="5739286" y="3945244"/>
            <a:ext cx="2690337" cy="1491216"/>
          </a:xfrm>
          <a:prstGeom prst="rect">
            <a:avLst/>
          </a:prstGeom>
          <a:noFill/>
        </p:spPr>
      </p:pic>
      <p:sp>
        <p:nvSpPr>
          <p:cNvPr id="45" name="矩形 36"/>
          <p:cNvSpPr>
            <a:spLocks noChangeArrowheads="1"/>
          </p:cNvSpPr>
          <p:nvPr/>
        </p:nvSpPr>
        <p:spPr bwMode="auto">
          <a:xfrm rot="20700000">
            <a:off x="7334851" y="5203627"/>
            <a:ext cx="170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800" dirty="0">
                <a:solidFill>
                  <a:schemeClr val="bg1"/>
                </a:solidFill>
                <a:latin typeface="Malgun Gothic" pitchFamily="34" charset="-127"/>
                <a:ea typeface="Malgun Gothic" pitchFamily="34" charset="-127"/>
                <a:sym typeface="DotumChe" panose="020B0609000101010101" pitchFamily="49" charset="-127"/>
              </a:rPr>
              <a:t>Selenium Core</a:t>
            </a:r>
          </a:p>
        </p:txBody>
      </p:sp>
      <p:sp>
        <p:nvSpPr>
          <p:cNvPr id="51202" name="AutoShape 2"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Introduction to Selen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6" name="AutoShape 6" descr="http://www.guru99.com/images/SeleniumSuit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8" name="Picture 8" descr="Introduction to Selenium"/>
          <p:cNvPicPr>
            <a:picLocks noChangeAspect="1" noChangeArrowheads="1"/>
          </p:cNvPicPr>
          <p:nvPr/>
        </p:nvPicPr>
        <p:blipFill>
          <a:blip r:embed="rId7" cstate="print"/>
          <a:srcRect/>
          <a:stretch>
            <a:fillRect/>
          </a:stretch>
        </p:blipFill>
        <p:spPr bwMode="auto">
          <a:xfrm>
            <a:off x="243840" y="381000"/>
            <a:ext cx="5562600" cy="3095625"/>
          </a:xfrm>
          <a:prstGeom prst="rect">
            <a:avLst/>
          </a:prstGeom>
          <a:solidFill>
            <a:schemeClr val="accent1"/>
          </a:solidFill>
          <a:ln w="12700">
            <a:solidFill>
              <a:schemeClr val="tx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Effect transition="in" filter="checkerboard(across)">
                                      <p:cBhvr>
                                        <p:cTn id="7"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04527" y="392456"/>
            <a:ext cx="1326004"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环境准备</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201886" y="2582371"/>
            <a:ext cx="2116477"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Firefox</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火狐浏览器</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200289" y="4976178"/>
            <a:ext cx="2119491"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Selenium IDE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4953318" y="2582371"/>
            <a:ext cx="155042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Malgun Gothic" pitchFamily="34" charset="-127"/>
                <a:ea typeface="Malgun Gothic" pitchFamily="34" charset="-127"/>
                <a:sym typeface="DotumChe" panose="020B0609000101010101" pitchFamily="49" charset="-127"/>
              </a:rPr>
              <a:t>Firebug</a:t>
            </a: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4954905" y="4976178"/>
            <a:ext cx="1891865"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Vimperator </a:t>
            </a:r>
            <a:r>
              <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插件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pic>
        <p:nvPicPr>
          <p:cNvPr id="3074" name="Picture 2" descr="firefox logo 的图像结果"/>
          <p:cNvPicPr>
            <a:picLocks noChangeAspect="1" noChangeArrowheads="1"/>
          </p:cNvPicPr>
          <p:nvPr/>
        </p:nvPicPr>
        <p:blipFill>
          <a:blip r:embed="rId2" cstate="print"/>
          <a:srcRect/>
          <a:stretch>
            <a:fillRect/>
          </a:stretch>
        </p:blipFill>
        <p:spPr bwMode="auto">
          <a:xfrm>
            <a:off x="1566220" y="1008734"/>
            <a:ext cx="1386058" cy="1323996"/>
          </a:xfrm>
          <a:prstGeom prst="rect">
            <a:avLst/>
          </a:prstGeom>
          <a:noFill/>
        </p:spPr>
      </p:pic>
      <p:pic>
        <p:nvPicPr>
          <p:cNvPr id="3076" name="Picture 4" descr="https://premium.wpmudev.org/blog/wp-content/uploads/2013/09/firebug-logo-177x141.png"/>
          <p:cNvPicPr>
            <a:picLocks noChangeAspect="1" noChangeArrowheads="1"/>
          </p:cNvPicPr>
          <p:nvPr/>
        </p:nvPicPr>
        <p:blipFill>
          <a:blip r:embed="rId3" cstate="print"/>
          <a:srcRect/>
          <a:stretch>
            <a:fillRect/>
          </a:stretch>
        </p:blipFill>
        <p:spPr bwMode="auto">
          <a:xfrm>
            <a:off x="4815236" y="864464"/>
            <a:ext cx="1685925" cy="1343026"/>
          </a:xfrm>
          <a:prstGeom prst="rect">
            <a:avLst/>
          </a:prstGeom>
          <a:noFill/>
        </p:spPr>
      </p:pic>
      <p:pic>
        <p:nvPicPr>
          <p:cNvPr id="3078" name="Picture 6" descr="https://upload.wikimedia.org/wikipedia/commons/2/28/Vimperator_logo.png"/>
          <p:cNvPicPr>
            <a:picLocks noChangeAspect="1" noChangeArrowheads="1"/>
          </p:cNvPicPr>
          <p:nvPr/>
        </p:nvPicPr>
        <p:blipFill>
          <a:blip r:embed="rId4" cstate="print"/>
          <a:srcRect/>
          <a:stretch>
            <a:fillRect/>
          </a:stretch>
        </p:blipFill>
        <p:spPr bwMode="auto">
          <a:xfrm>
            <a:off x="5036014" y="3925193"/>
            <a:ext cx="2053356" cy="507003"/>
          </a:xfrm>
          <a:prstGeom prst="rect">
            <a:avLst/>
          </a:prstGeom>
          <a:noFill/>
        </p:spPr>
      </p:pic>
      <p:pic>
        <p:nvPicPr>
          <p:cNvPr id="34" name="图片 33" descr="selenium-big-logo.png"/>
          <p:cNvPicPr>
            <a:picLocks noChangeAspect="1"/>
          </p:cNvPicPr>
          <p:nvPr/>
        </p:nvPicPr>
        <p:blipFill>
          <a:blip r:embed="rId5" cstate="print"/>
          <a:stretch>
            <a:fillRect/>
          </a:stretch>
        </p:blipFill>
        <p:spPr>
          <a:xfrm>
            <a:off x="1538878" y="3364737"/>
            <a:ext cx="1578395" cy="1428448"/>
          </a:xfrm>
          <a:prstGeom prst="rect">
            <a:avLst/>
          </a:prstGeom>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录制</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40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不自动启动录制</a:t>
              </a:r>
              <a:endParaRPr lang="en-US" altLang="zh-CN" sz="1444" dirty="0">
                <a:latin typeface="+mn-ea"/>
                <a:ea typeface="+mn-ea"/>
                <a:sym typeface="DotumChe" panose="020B0609000101010101" pitchFamily="49" charset="-127"/>
              </a:endParaRPr>
            </a:p>
            <a:p>
              <a:pPr eaLnBrk="1" hangingPunct="1">
                <a:spcAft>
                  <a:spcPts val="667"/>
                </a:spcAft>
                <a:defRPr/>
              </a:pPr>
              <a:r>
                <a:rPr lang="en-US" altLang="zh-CN" sz="1444" dirty="0">
                  <a:latin typeface="+mn-ea"/>
                  <a:ea typeface="+mn-ea"/>
                  <a:sym typeface="DotumChe" panose="020B0609000101010101" pitchFamily="49" charset="-127"/>
                </a:rPr>
                <a:t>* </a:t>
              </a:r>
              <a:r>
                <a:rPr lang="zh-CN" altLang="en-US" sz="1444" dirty="0">
                  <a:latin typeface="+mn-ea"/>
                  <a:ea typeface="+mn-ea"/>
                  <a:sym typeface="DotumChe" panose="020B0609000101010101" pitchFamily="49" charset="-127"/>
                </a:rPr>
                <a:t>有些操作不被录制</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有些操作录制不正确</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优秀的网站容易录制</a:t>
              </a:r>
              <a:endParaRPr lang="en-US" altLang="zh-CN" sz="1444" dirty="0">
                <a:latin typeface="+mn-ea"/>
                <a:ea typeface="+mn-ea"/>
                <a:sym typeface="DotumChe" panose="020B0609000101010101" pitchFamily="49" charset="-127"/>
              </a:endParaRPr>
            </a:p>
            <a:p>
              <a:pPr eaLnBrk="1" hangingPunct="1">
                <a:spcAft>
                  <a:spcPts val="667"/>
                </a:spcAft>
                <a:defRPr/>
              </a:pPr>
              <a:endParaRPr lang="en-US" altLang="zh-CN" sz="1444" dirty="0">
                <a:latin typeface="+mn-ea"/>
                <a:ea typeface="+mn-ea"/>
                <a:sym typeface="DotumChe" panose="020B0609000101010101" pitchFamily="49" charset="-127"/>
              </a:endParaRPr>
            </a:p>
          </p:txBody>
        </p:sp>
      </p:grpSp>
      <p:grpSp>
        <p:nvGrpSpPr>
          <p:cNvPr id="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添加断言和验证</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断言失败测试终止</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验证失败测试继续</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通过上下文菜单添加</a:t>
              </a:r>
            </a:p>
          </p:txBody>
        </p:sp>
      </p:grpSp>
      <p:grpSp>
        <p:nvGrpSpPr>
          <p:cNvPr id="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编辑</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1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命令的三个参数：</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command</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target</a:t>
              </a:r>
            </a:p>
            <a:p>
              <a:pPr eaLnBrk="1" hangingPunct="1">
                <a:spcAft>
                  <a:spcPts val="667"/>
                </a:spcAft>
                <a:defRPr/>
              </a:pPr>
              <a:r>
                <a:rPr lang="en-US" altLang="zh-CN" sz="1333" dirty="0">
                  <a:solidFill>
                    <a:srgbClr val="000000"/>
                  </a:solidFill>
                  <a:latin typeface="+mn-ea"/>
                  <a:ea typeface="+mn-ea"/>
                  <a:sym typeface="DotumChe" panose="020B0609000101010101" pitchFamily="49" charset="-127"/>
                </a:rPr>
                <a:t>   </a:t>
              </a:r>
              <a:r>
                <a:rPr lang="zh-CN" altLang="en-US" sz="1333" dirty="0">
                  <a:solidFill>
                    <a:srgbClr val="000000"/>
                  </a:solidFill>
                  <a:latin typeface="+mn-ea"/>
                  <a:ea typeface="+mn-ea"/>
                  <a:sym typeface="DotumChe" panose="020B0609000101010101" pitchFamily="49" charset="-127"/>
                </a:rPr>
                <a:t>* </a:t>
              </a:r>
              <a:r>
                <a:rPr lang="en-US" altLang="zh-CN" sz="1333" dirty="0">
                  <a:solidFill>
                    <a:srgbClr val="000000"/>
                  </a:solidFill>
                  <a:latin typeface="+mn-ea"/>
                  <a:ea typeface="+mn-ea"/>
                  <a:sym typeface="DotumChe" panose="020B0609000101010101" pitchFamily="49" charset="-127"/>
                </a:rPr>
                <a:t>value</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添加命令</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添加注释</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表格视图</a:t>
              </a:r>
              <a:endParaRPr lang="en-US" altLang="zh-CN"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源视图</a:t>
              </a:r>
            </a:p>
          </p:txBody>
        </p:sp>
      </p:grpSp>
      <p:grpSp>
        <p:nvGrpSpPr>
          <p:cNvPr id="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制作测试案例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100926166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Step1</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准备</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84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dirty="0">
                  <a:latin typeface="+mn-ea"/>
                  <a:ea typeface="+mn-ea"/>
                  <a:sym typeface="DotumChe" panose="020B0609000101010101" pitchFamily="49" charset="-127"/>
                </a:rPr>
                <a:t>* 产品功能梳理</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测试用例设计</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dirty="0">
                  <a:latin typeface="+mn-ea"/>
                  <a:ea typeface="+mn-ea"/>
                  <a:sym typeface="DotumChe" panose="020B0609000101010101" pitchFamily="49" charset="-127"/>
                </a:rPr>
                <a:t>* 手工用例执行</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Step2</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制作</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8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dirty="0">
                  <a:solidFill>
                    <a:srgbClr val="000000"/>
                  </a:solidFill>
                  <a:latin typeface="+mn-ea"/>
                  <a:ea typeface="+mn-ea"/>
                  <a:sym typeface="DotumChe" panose="020B0609000101010101" pitchFamily="49" charset="-127"/>
                </a:rPr>
                <a:t>* 录制脚本</a:t>
              </a:r>
              <a:endParaRPr lang="en-US" altLang="zh-CN"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编辑脚本</a:t>
              </a:r>
            </a:p>
            <a:p>
              <a:pPr eaLnBrk="1" hangingPunct="1">
                <a:spcAft>
                  <a:spcPts val="667"/>
                </a:spcAft>
                <a:defRPr/>
              </a:pPr>
              <a:r>
                <a:rPr lang="zh-CN" altLang="en-US" sz="1440" dirty="0">
                  <a:solidFill>
                    <a:srgbClr val="000000"/>
                  </a:solidFill>
                  <a:latin typeface="+mn-ea"/>
                  <a:ea typeface="+mn-ea"/>
                  <a:sym typeface="DotumChe" panose="020B0609000101010101" pitchFamily="49" charset="-127"/>
                </a:rPr>
                <a:t>* 调试脚本</a:t>
              </a: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dirty="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Step3</a:t>
              </a:r>
              <a:r>
                <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 </a:t>
              </a:r>
              <a:r>
                <a:rPr lang="zh-CN" altLang="en-US"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运行</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7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dirty="0">
                  <a:solidFill>
                    <a:srgbClr val="000000"/>
                  </a:solidFill>
                  <a:latin typeface="+mn-ea"/>
                  <a:ea typeface="+mn-ea"/>
                  <a:sym typeface="DotumChe" panose="020B0609000101010101" pitchFamily="49" charset="-127"/>
                </a:rPr>
                <a:t>* 运行脚本</a:t>
              </a:r>
            </a:p>
            <a:p>
              <a:pPr eaLnBrk="1" hangingPunct="1">
                <a:spcAft>
                  <a:spcPts val="667"/>
                </a:spcAft>
                <a:defRPr/>
              </a:pPr>
              <a:r>
                <a:rPr lang="zh-CN" altLang="en-US" sz="1333" dirty="0">
                  <a:solidFill>
                    <a:srgbClr val="000000"/>
                  </a:solidFill>
                  <a:latin typeface="+mn-ea"/>
                  <a:ea typeface="+mn-ea"/>
                  <a:sym typeface="DotumChe" panose="020B0609000101010101" pitchFamily="49" charset="-127"/>
                </a:rPr>
                <a:t>* 检查运行日志</a:t>
              </a:r>
            </a:p>
            <a:p>
              <a:pPr eaLnBrk="1" hangingPunct="1">
                <a:spcAft>
                  <a:spcPts val="667"/>
                </a:spcAft>
                <a:defRPr/>
              </a:pP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rPr>
              <a:t>全工作流程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809347341"/>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0" y="0"/>
            <a:ext cx="9144000" cy="5715000"/>
            <a:chOff x="0" y="0"/>
            <a:chExt cx="9144000" cy="5147320"/>
          </a:xfrm>
        </p:grpSpPr>
        <p:sp>
          <p:nvSpPr>
            <p:cNvPr id="10287" name="等腰三角形 46"/>
            <p:cNvSpPr>
              <a:spLocks noChangeArrowheads="1"/>
            </p:cNvSpPr>
            <p:nvPr/>
          </p:nvSpPr>
          <p:spPr bwMode="auto">
            <a:xfrm flipV="1">
              <a:off x="0" y="0"/>
              <a:ext cx="9144000" cy="2570087"/>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8" name="等腰三角形 1"/>
            <p:cNvSpPr>
              <a:spLocks noChangeArrowheads="1"/>
            </p:cNvSpPr>
            <p:nvPr/>
          </p:nvSpPr>
          <p:spPr bwMode="auto">
            <a:xfrm>
              <a:off x="0" y="2577234"/>
              <a:ext cx="9144000" cy="2570086"/>
            </a:xfrm>
            <a:prstGeom prst="triangle">
              <a:avLst>
                <a:gd name="adj" fmla="val 5031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0243" name="Group 5"/>
          <p:cNvGrpSpPr>
            <a:grpSpLocks/>
          </p:cNvGrpSpPr>
          <p:nvPr/>
        </p:nvGrpSpPr>
        <p:grpSpPr bwMode="auto">
          <a:xfrm>
            <a:off x="2022475" y="863600"/>
            <a:ext cx="4602163" cy="3359150"/>
            <a:chOff x="0" y="0"/>
            <a:chExt cx="4142414" cy="3022265"/>
          </a:xfrm>
        </p:grpSpPr>
        <p:sp>
          <p:nvSpPr>
            <p:cNvPr id="10284" name="等腰三角形 43"/>
            <p:cNvSpPr>
              <a:spLocks noChangeArrowheads="1"/>
            </p:cNvSpPr>
            <p:nvPr/>
          </p:nvSpPr>
          <p:spPr bwMode="auto">
            <a:xfrm rot="20741222" flipH="1">
              <a:off x="0" y="0"/>
              <a:ext cx="4060966" cy="2463803"/>
            </a:xfrm>
            <a:prstGeom prst="triangle">
              <a:avLst>
                <a:gd name="adj" fmla="val 49463"/>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5" name="等腰三角形 44"/>
            <p:cNvSpPr>
              <a:spLocks noChangeArrowheads="1"/>
            </p:cNvSpPr>
            <p:nvPr/>
          </p:nvSpPr>
          <p:spPr bwMode="auto">
            <a:xfrm flipV="1">
              <a:off x="198619" y="728429"/>
              <a:ext cx="3943795" cy="2293836"/>
            </a:xfrm>
            <a:prstGeom prst="triangle">
              <a:avLst>
                <a:gd name="adj" fmla="val 69366"/>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0286" name="任意多边形 49"/>
            <p:cNvSpPr>
              <a:spLocks noChangeArrowheads="1"/>
            </p:cNvSpPr>
            <p:nvPr/>
          </p:nvSpPr>
          <p:spPr bwMode="auto">
            <a:xfrm rot="20741222" flipH="1">
              <a:off x="1108835" y="508472"/>
              <a:ext cx="2572040" cy="1871062"/>
            </a:xfrm>
            <a:custGeom>
              <a:avLst/>
              <a:gdLst>
                <a:gd name="T0" fmla="*/ 2055914 w 2572372"/>
                <a:gd name="T1" fmla="*/ 0 h 1871384"/>
                <a:gd name="T2" fmla="*/ 822658 w 2572372"/>
                <a:gd name="T3" fmla="*/ 314650 h 1871384"/>
                <a:gd name="T4" fmla="*/ 0 w 2572372"/>
                <a:gd name="T5" fmla="*/ 1323657 h 1871384"/>
                <a:gd name="T6" fmla="*/ 494742 w 2572372"/>
                <a:gd name="T7" fmla="*/ 1871384 h 1871384"/>
                <a:gd name="T8" fmla="*/ 1672767 w 2572372"/>
                <a:gd name="T9" fmla="*/ 1871384 h 1871384"/>
                <a:gd name="T10" fmla="*/ 2572372 w 2572372"/>
                <a:gd name="T11" fmla="*/ 620084 h 1871384"/>
                <a:gd name="T12" fmla="*/ 0 60000 65536"/>
                <a:gd name="T13" fmla="*/ 0 60000 65536"/>
                <a:gd name="T14" fmla="*/ 0 60000 65536"/>
                <a:gd name="T15" fmla="*/ 0 60000 65536"/>
                <a:gd name="T16" fmla="*/ 0 60000 65536"/>
                <a:gd name="T17" fmla="*/ 0 60000 65536"/>
                <a:gd name="T18" fmla="*/ 0 w 2572372"/>
                <a:gd name="T19" fmla="*/ 0 h 1871384"/>
                <a:gd name="T20" fmla="*/ 2572372 w 2572372"/>
                <a:gd name="T21" fmla="*/ 1871384 h 1871384"/>
              </a:gdLst>
              <a:ahLst/>
              <a:cxnLst>
                <a:cxn ang="T12">
                  <a:pos x="T0" y="T1"/>
                </a:cxn>
                <a:cxn ang="T13">
                  <a:pos x="T2" y="T3"/>
                </a:cxn>
                <a:cxn ang="T14">
                  <a:pos x="T4" y="T5"/>
                </a:cxn>
                <a:cxn ang="T15">
                  <a:pos x="T6" y="T7"/>
                </a:cxn>
                <a:cxn ang="T16">
                  <a:pos x="T8" y="T9"/>
                </a:cxn>
                <a:cxn ang="T17">
                  <a:pos x="T10" y="T11"/>
                </a:cxn>
              </a:cxnLst>
              <a:rect l="T18" t="T19" r="T20" b="T21"/>
              <a:pathLst>
                <a:path w="2572372" h="1871384">
                  <a:moveTo>
                    <a:pt x="2055914" y="0"/>
                  </a:moveTo>
                  <a:lnTo>
                    <a:pt x="822658" y="314650"/>
                  </a:lnTo>
                  <a:lnTo>
                    <a:pt x="0" y="1323657"/>
                  </a:lnTo>
                  <a:lnTo>
                    <a:pt x="494742" y="1871384"/>
                  </a:lnTo>
                  <a:lnTo>
                    <a:pt x="1672767" y="1871384"/>
                  </a:lnTo>
                  <a:lnTo>
                    <a:pt x="2572372" y="620084"/>
                  </a:lnTo>
                  <a:lnTo>
                    <a:pt x="2055914" y="0"/>
                  </a:lnTo>
                  <a:close/>
                </a:path>
              </a:pathLst>
            </a:cu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0244" name="Group 9"/>
          <p:cNvGrpSpPr>
            <a:grpSpLocks/>
          </p:cNvGrpSpPr>
          <p:nvPr/>
        </p:nvGrpSpPr>
        <p:grpSpPr bwMode="auto">
          <a:xfrm>
            <a:off x="3124200" y="2093913"/>
            <a:ext cx="2895600" cy="1119187"/>
            <a:chOff x="0" y="0"/>
            <a:chExt cx="2606734" cy="1007330"/>
          </a:xfrm>
        </p:grpSpPr>
        <p:sp>
          <p:nvSpPr>
            <p:cNvPr id="10282" name="文本框 51"/>
            <p:cNvSpPr>
              <a:spLocks noChangeArrowheads="1"/>
            </p:cNvSpPr>
            <p:nvPr/>
          </p:nvSpPr>
          <p:spPr bwMode="auto">
            <a:xfrm>
              <a:off x="773160" y="0"/>
              <a:ext cx="970379" cy="298627"/>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KEY WORDS</a:t>
              </a:r>
            </a:p>
          </p:txBody>
        </p:sp>
        <p:sp>
          <p:nvSpPr>
            <p:cNvPr id="10283" name="矩形 3"/>
            <p:cNvSpPr>
              <a:spLocks noChangeArrowheads="1"/>
            </p:cNvSpPr>
            <p:nvPr/>
          </p:nvSpPr>
          <p:spPr bwMode="auto">
            <a:xfrm>
              <a:off x="0" y="370068"/>
              <a:ext cx="2606734" cy="6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
        <p:nvSpPr>
          <p:cNvPr id="10245" name="矩形 54"/>
          <p:cNvSpPr>
            <a:spLocks noChangeArrowheads="1"/>
          </p:cNvSpPr>
          <p:nvPr/>
        </p:nvSpPr>
        <p:spPr bwMode="auto">
          <a:xfrm>
            <a:off x="2163763" y="4660900"/>
            <a:ext cx="50403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0246" name="Group 13"/>
          <p:cNvGrpSpPr>
            <a:grpSpLocks/>
          </p:cNvGrpSpPr>
          <p:nvPr/>
        </p:nvGrpSpPr>
        <p:grpSpPr bwMode="auto">
          <a:xfrm>
            <a:off x="7115175" y="733425"/>
            <a:ext cx="2078038" cy="1404938"/>
            <a:chOff x="0" y="0"/>
            <a:chExt cx="1869908" cy="1264377"/>
          </a:xfrm>
        </p:grpSpPr>
        <p:grpSp>
          <p:nvGrpSpPr>
            <p:cNvPr id="10277" name="Group 14"/>
            <p:cNvGrpSpPr>
              <a:grpSpLocks/>
            </p:cNvGrpSpPr>
            <p:nvPr/>
          </p:nvGrpSpPr>
          <p:grpSpPr bwMode="auto">
            <a:xfrm>
              <a:off x="0" y="42051"/>
              <a:ext cx="277453" cy="277453"/>
              <a:chOff x="0" y="0"/>
              <a:chExt cx="277453" cy="277453"/>
            </a:xfrm>
          </p:grpSpPr>
          <p:sp>
            <p:nvSpPr>
              <p:cNvPr id="10280" name="同心圆 154"/>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81" name="空心弧 155"/>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8" name="矩形 152"/>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9" name="矩形 1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7" name="Group 19"/>
          <p:cNvGrpSpPr>
            <a:grpSpLocks/>
          </p:cNvGrpSpPr>
          <p:nvPr/>
        </p:nvGrpSpPr>
        <p:grpSpPr bwMode="auto">
          <a:xfrm>
            <a:off x="7115175" y="1951038"/>
            <a:ext cx="2078038" cy="1404937"/>
            <a:chOff x="0" y="0"/>
            <a:chExt cx="1869908" cy="1264377"/>
          </a:xfrm>
        </p:grpSpPr>
        <p:grpSp>
          <p:nvGrpSpPr>
            <p:cNvPr id="10272" name="Group 20"/>
            <p:cNvGrpSpPr>
              <a:grpSpLocks/>
            </p:cNvGrpSpPr>
            <p:nvPr/>
          </p:nvGrpSpPr>
          <p:grpSpPr bwMode="auto">
            <a:xfrm>
              <a:off x="0" y="42051"/>
              <a:ext cx="277453" cy="277453"/>
              <a:chOff x="0" y="0"/>
              <a:chExt cx="277453" cy="277453"/>
            </a:xfrm>
          </p:grpSpPr>
          <p:sp>
            <p:nvSpPr>
              <p:cNvPr id="10275" name="同心圆 55"/>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6" name="空心弧 56"/>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73" name="矩形 52"/>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74" name="矩形 53"/>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8" name="Group 25"/>
          <p:cNvGrpSpPr>
            <a:grpSpLocks/>
          </p:cNvGrpSpPr>
          <p:nvPr/>
        </p:nvGrpSpPr>
        <p:grpSpPr bwMode="auto">
          <a:xfrm>
            <a:off x="7115175" y="3168650"/>
            <a:ext cx="2078038" cy="1403350"/>
            <a:chOff x="0" y="0"/>
            <a:chExt cx="1869908" cy="1264377"/>
          </a:xfrm>
        </p:grpSpPr>
        <p:grpSp>
          <p:nvGrpSpPr>
            <p:cNvPr id="10267" name="Group 26"/>
            <p:cNvGrpSpPr>
              <a:grpSpLocks/>
            </p:cNvGrpSpPr>
            <p:nvPr/>
          </p:nvGrpSpPr>
          <p:grpSpPr bwMode="auto">
            <a:xfrm>
              <a:off x="0" y="42051"/>
              <a:ext cx="277453" cy="277453"/>
              <a:chOff x="0" y="0"/>
              <a:chExt cx="277453" cy="277453"/>
            </a:xfrm>
          </p:grpSpPr>
          <p:sp>
            <p:nvSpPr>
              <p:cNvPr id="10270" name="同心圆 64"/>
              <p:cNvSpPr>
                <a:spLocks noChangeArrowheads="1"/>
              </p:cNvSpPr>
              <p:nvPr/>
            </p:nvSpPr>
            <p:spPr bwMode="auto">
              <a:xfrm>
                <a:off x="0" y="-572"/>
                <a:ext cx="277129" cy="277476"/>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71" name="空心弧 65"/>
              <p:cNvSpPr>
                <a:spLocks noChangeArrowheads="1"/>
              </p:cNvSpPr>
              <p:nvPr/>
            </p:nvSpPr>
            <p:spPr bwMode="auto">
              <a:xfrm>
                <a:off x="0" y="-572"/>
                <a:ext cx="277129" cy="277476"/>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8" name="矩形 62"/>
            <p:cNvSpPr>
              <a:spLocks noChangeArrowheads="1"/>
            </p:cNvSpPr>
            <p:nvPr/>
          </p:nvSpPr>
          <p:spPr bwMode="auto">
            <a:xfrm>
              <a:off x="265701" y="0"/>
              <a:ext cx="1579922" cy="32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9" name="矩形 63"/>
            <p:cNvSpPr>
              <a:spLocks noChangeArrowheads="1"/>
            </p:cNvSpPr>
            <p:nvPr/>
          </p:nvSpPr>
          <p:spPr bwMode="auto">
            <a:xfrm>
              <a:off x="277129" y="257452"/>
              <a:ext cx="1592779" cy="10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49" name="Group 31"/>
          <p:cNvGrpSpPr>
            <a:grpSpLocks/>
          </p:cNvGrpSpPr>
          <p:nvPr/>
        </p:nvGrpSpPr>
        <p:grpSpPr bwMode="auto">
          <a:xfrm>
            <a:off x="31750" y="727075"/>
            <a:ext cx="2078038" cy="1404938"/>
            <a:chOff x="0" y="0"/>
            <a:chExt cx="1869908" cy="1264377"/>
          </a:xfrm>
        </p:grpSpPr>
        <p:grpSp>
          <p:nvGrpSpPr>
            <p:cNvPr id="10262" name="Group 32"/>
            <p:cNvGrpSpPr>
              <a:grpSpLocks/>
            </p:cNvGrpSpPr>
            <p:nvPr/>
          </p:nvGrpSpPr>
          <p:grpSpPr bwMode="auto">
            <a:xfrm>
              <a:off x="0" y="42051"/>
              <a:ext cx="277453" cy="277453"/>
              <a:chOff x="0" y="0"/>
              <a:chExt cx="277453" cy="277453"/>
            </a:xfrm>
          </p:grpSpPr>
          <p:sp>
            <p:nvSpPr>
              <p:cNvPr id="10265" name="同心圆 70"/>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6" name="空心弧 71"/>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63" name="矩形 68"/>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64" name="矩形 69"/>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0" name="Group 37"/>
          <p:cNvGrpSpPr>
            <a:grpSpLocks/>
          </p:cNvGrpSpPr>
          <p:nvPr/>
        </p:nvGrpSpPr>
        <p:grpSpPr bwMode="auto">
          <a:xfrm>
            <a:off x="31750" y="1943100"/>
            <a:ext cx="2078038" cy="1404938"/>
            <a:chOff x="0" y="0"/>
            <a:chExt cx="1869908" cy="1264377"/>
          </a:xfrm>
        </p:grpSpPr>
        <p:grpSp>
          <p:nvGrpSpPr>
            <p:cNvPr id="10257" name="Group 38"/>
            <p:cNvGrpSpPr>
              <a:grpSpLocks/>
            </p:cNvGrpSpPr>
            <p:nvPr/>
          </p:nvGrpSpPr>
          <p:grpSpPr bwMode="auto">
            <a:xfrm>
              <a:off x="0" y="42051"/>
              <a:ext cx="277453" cy="277453"/>
              <a:chOff x="0" y="0"/>
              <a:chExt cx="277453" cy="277453"/>
            </a:xfrm>
          </p:grpSpPr>
          <p:sp>
            <p:nvSpPr>
              <p:cNvPr id="10260" name="同心圆 76"/>
              <p:cNvSpPr>
                <a:spLocks noChangeArrowheads="1"/>
              </p:cNvSpPr>
              <p:nvPr/>
            </p:nvSpPr>
            <p:spPr bwMode="auto">
              <a:xfrm>
                <a:off x="0" y="-619"/>
                <a:ext cx="277129" cy="278591"/>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61" name="空心弧 77"/>
              <p:cNvSpPr>
                <a:spLocks noChangeArrowheads="1"/>
              </p:cNvSpPr>
              <p:nvPr/>
            </p:nvSpPr>
            <p:spPr bwMode="auto">
              <a:xfrm>
                <a:off x="0" y="-619"/>
                <a:ext cx="277129" cy="278591"/>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8" name="矩形 74"/>
            <p:cNvSpPr>
              <a:spLocks noChangeArrowheads="1"/>
            </p:cNvSpPr>
            <p:nvPr/>
          </p:nvSpPr>
          <p:spPr bwMode="auto">
            <a:xfrm>
              <a:off x="265701" y="0"/>
              <a:ext cx="1579922" cy="33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9" name="矩形 75"/>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grpSp>
        <p:nvGrpSpPr>
          <p:cNvPr id="10251" name="Group 43"/>
          <p:cNvGrpSpPr>
            <a:grpSpLocks/>
          </p:cNvGrpSpPr>
          <p:nvPr/>
        </p:nvGrpSpPr>
        <p:grpSpPr bwMode="auto">
          <a:xfrm>
            <a:off x="31750" y="3160713"/>
            <a:ext cx="2078038" cy="1404937"/>
            <a:chOff x="0" y="0"/>
            <a:chExt cx="1869908" cy="1264377"/>
          </a:xfrm>
        </p:grpSpPr>
        <p:grpSp>
          <p:nvGrpSpPr>
            <p:cNvPr id="10252" name="Group 44"/>
            <p:cNvGrpSpPr>
              <a:grpSpLocks/>
            </p:cNvGrpSpPr>
            <p:nvPr/>
          </p:nvGrpSpPr>
          <p:grpSpPr bwMode="auto">
            <a:xfrm>
              <a:off x="0" y="42051"/>
              <a:ext cx="277453" cy="277453"/>
              <a:chOff x="0" y="0"/>
              <a:chExt cx="277453" cy="277453"/>
            </a:xfrm>
          </p:grpSpPr>
          <p:sp>
            <p:nvSpPr>
              <p:cNvPr id="10255" name="同心圆 82"/>
              <p:cNvSpPr>
                <a:spLocks noChangeArrowheads="1"/>
              </p:cNvSpPr>
              <p:nvPr/>
            </p:nvSpPr>
            <p:spPr bwMode="auto">
              <a:xfrm>
                <a:off x="0" y="-620"/>
                <a:ext cx="277129" cy="278592"/>
              </a:xfrm>
              <a:custGeom>
                <a:avLst/>
                <a:gdLst>
                  <a:gd name="T0" fmla="*/ 294014041 w 21600"/>
                  <a:gd name="T1" fmla="*/ 0 h 21600"/>
                  <a:gd name="T2" fmla="*/ 86107873 w 21600"/>
                  <a:gd name="T3" fmla="*/ 86107873 h 21600"/>
                  <a:gd name="T4" fmla="*/ 0 w 21600"/>
                  <a:gd name="T5" fmla="*/ 294014041 h 21600"/>
                  <a:gd name="T6" fmla="*/ 86107873 w 21600"/>
                  <a:gd name="T7" fmla="*/ 501917923 h 21600"/>
                  <a:gd name="T8" fmla="*/ 294014041 w 21600"/>
                  <a:gd name="T9" fmla="*/ 588025950 h 21600"/>
                  <a:gd name="T10" fmla="*/ 501917923 w 21600"/>
                  <a:gd name="T11" fmla="*/ 501917923 h 21600"/>
                  <a:gd name="T12" fmla="*/ 588025950 w 21600"/>
                  <a:gd name="T13" fmla="*/ 294014041 h 21600"/>
                  <a:gd name="T14" fmla="*/ 501917923 w 21600"/>
                  <a:gd name="T15" fmla="*/ 8610787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0256" name="空心弧 83"/>
              <p:cNvSpPr>
                <a:spLocks noChangeArrowheads="1"/>
              </p:cNvSpPr>
              <p:nvPr/>
            </p:nvSpPr>
            <p:spPr bwMode="auto">
              <a:xfrm>
                <a:off x="0" y="-620"/>
                <a:ext cx="277129" cy="278592"/>
              </a:xfrm>
              <a:custGeom>
                <a:avLst/>
                <a:gdLst>
                  <a:gd name="T0" fmla="*/ 294014041 w 21600"/>
                  <a:gd name="T1" fmla="*/ 0 h 21600"/>
                  <a:gd name="T2" fmla="*/ 292733852 w 21600"/>
                  <a:gd name="T3" fmla="*/ 50744111 h 21600"/>
                  <a:gd name="T4" fmla="*/ 294014041 w 21600"/>
                  <a:gd name="T5" fmla="*/ 101515775 h 21600"/>
                  <a:gd name="T6" fmla="*/ 295291931 w 21600"/>
                  <a:gd name="T7" fmla="*/ 50744111 h 21600"/>
                  <a:gd name="T8" fmla="*/ 0 60000 65536"/>
                  <a:gd name="T9" fmla="*/ 0 60000 65536"/>
                  <a:gd name="T10" fmla="*/ 0 60000 65536"/>
                  <a:gd name="T11" fmla="*/ 0 60000 65536"/>
                  <a:gd name="T12" fmla="*/ 0 w 21600"/>
                  <a:gd name="T13" fmla="*/ 0 h 21600"/>
                  <a:gd name="T14" fmla="*/ 21600 w 21600"/>
                  <a:gd name="T15" fmla="*/ 979 h 21600"/>
                </a:gdLst>
                <a:ahLst/>
                <a:cxnLst>
                  <a:cxn ang="T8">
                    <a:pos x="T0" y="T1"/>
                  </a:cxn>
                  <a:cxn ang="T9">
                    <a:pos x="T2" y="T3"/>
                  </a:cxn>
                  <a:cxn ang="T10">
                    <a:pos x="T4" y="T5"/>
                  </a:cxn>
                  <a:cxn ang="T11">
                    <a:pos x="T6" y="T7"/>
                  </a:cxn>
                </a:cxnLst>
                <a:rect l="T12" t="T13" r="T14" b="T15"/>
                <a:pathLst>
                  <a:path w="21600" h="21600">
                    <a:moveTo>
                      <a:pt x="10762" y="3729"/>
                    </a:moveTo>
                    <a:cubicBezTo>
                      <a:pt x="10775" y="3729"/>
                      <a:pt x="10787" y="3729"/>
                      <a:pt x="10799" y="3729"/>
                    </a:cubicBezTo>
                    <a:cubicBezTo>
                      <a:pt x="10812" y="3728"/>
                      <a:pt x="10824" y="3729"/>
                      <a:pt x="10837" y="3729"/>
                    </a:cubicBezTo>
                    <a:lnTo>
                      <a:pt x="10856" y="0"/>
                    </a:lnTo>
                    <a:cubicBezTo>
                      <a:pt x="10837" y="0"/>
                      <a:pt x="10818" y="0"/>
                      <a:pt x="10800" y="0"/>
                    </a:cubicBezTo>
                    <a:cubicBezTo>
                      <a:pt x="10781" y="-1"/>
                      <a:pt x="10762" y="0"/>
                      <a:pt x="10743" y="0"/>
                    </a:cubicBezTo>
                    <a:lnTo>
                      <a:pt x="10762" y="3729"/>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0253" name="矩形 80"/>
            <p:cNvSpPr>
              <a:spLocks noChangeArrowheads="1"/>
            </p:cNvSpPr>
            <p:nvPr/>
          </p:nvSpPr>
          <p:spPr bwMode="auto">
            <a:xfrm>
              <a:off x="265701" y="0"/>
              <a:ext cx="1579922" cy="3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0254" name="矩形 81"/>
            <p:cNvSpPr>
              <a:spLocks noChangeArrowheads="1"/>
            </p:cNvSpPr>
            <p:nvPr/>
          </p:nvSpPr>
          <p:spPr bwMode="auto">
            <a:xfrm>
              <a:off x="277129" y="258590"/>
              <a:ext cx="1592779" cy="100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gr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1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922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92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6"/>
          <p:cNvGrpSpPr>
            <a:grpSpLocks/>
          </p:cNvGrpSpPr>
          <p:nvPr/>
        </p:nvGrpSpPr>
        <p:grpSpPr bwMode="auto">
          <a:xfrm>
            <a:off x="696913" y="2919413"/>
            <a:ext cx="5832475" cy="1016000"/>
            <a:chOff x="0" y="0"/>
            <a:chExt cx="5250472" cy="915081"/>
          </a:xfrm>
        </p:grpSpPr>
        <p:sp>
          <p:nvSpPr>
            <p:cNvPr id="9247" name="矩形 46"/>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8" name="直角三角形 47"/>
            <p:cNvSpPr>
              <a:spLocks noChangeArrowheads="1"/>
            </p:cNvSpPr>
            <p:nvPr/>
          </p:nvSpPr>
          <p:spPr bwMode="auto">
            <a:xfrm>
              <a:off x="0" y="44324"/>
              <a:ext cx="834588" cy="83501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9" name="直角三角形 48"/>
            <p:cNvSpPr>
              <a:spLocks noChangeArrowheads="1"/>
            </p:cNvSpPr>
            <p:nvPr/>
          </p:nvSpPr>
          <p:spPr bwMode="auto">
            <a:xfrm flipV="1">
              <a:off x="0" y="44324"/>
              <a:ext cx="834588" cy="83501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50" name="文本框 49"/>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9251" name="矩形 50"/>
            <p:cNvSpPr>
              <a:spLocks noChangeArrowheads="1"/>
            </p:cNvSpPr>
            <p:nvPr/>
          </p:nvSpPr>
          <p:spPr bwMode="auto">
            <a:xfrm>
              <a:off x="834588" y="141551"/>
              <a:ext cx="1534245" cy="39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firebug </a:t>
              </a:r>
              <a:r>
                <a:rPr lang="zh-CN" altLang="en-US" sz="2222" dirty="0">
                  <a:solidFill>
                    <a:srgbClr val="7F7F7F"/>
                  </a:solidFill>
                  <a:ea typeface="微软雅黑" panose="020B0503020204020204" pitchFamily="34" charset="-122"/>
                </a:rPr>
                <a:t>插件</a:t>
              </a:r>
            </a:p>
          </p:txBody>
        </p:sp>
        <p:sp>
          <p:nvSpPr>
            <p:cNvPr id="9252" name="矩形 51"/>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dirty="0">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3" name="Group 13"/>
          <p:cNvGrpSpPr>
            <a:grpSpLocks/>
          </p:cNvGrpSpPr>
          <p:nvPr/>
        </p:nvGrpSpPr>
        <p:grpSpPr bwMode="auto">
          <a:xfrm>
            <a:off x="696913" y="4051300"/>
            <a:ext cx="5832475" cy="1016000"/>
            <a:chOff x="0" y="0"/>
            <a:chExt cx="5250472" cy="913508"/>
          </a:xfrm>
        </p:grpSpPr>
        <p:sp>
          <p:nvSpPr>
            <p:cNvPr id="924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4"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9245" name="矩形 57"/>
            <p:cNvSpPr>
              <a:spLocks noChangeArrowheads="1"/>
            </p:cNvSpPr>
            <p:nvPr/>
          </p:nvSpPr>
          <p:spPr bwMode="auto">
            <a:xfrm>
              <a:off x="834588" y="141309"/>
              <a:ext cx="2247109"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Selenium IDE</a:t>
              </a:r>
              <a:r>
                <a:rPr lang="zh-CN" altLang="en-US" sz="2222" dirty="0">
                  <a:solidFill>
                    <a:srgbClr val="7F7F7F"/>
                  </a:solidFill>
                  <a:ea typeface="微软雅黑" panose="020B0503020204020204" pitchFamily="34" charset="-122"/>
                </a:rPr>
                <a:t>插件</a:t>
              </a:r>
            </a:p>
          </p:txBody>
        </p:sp>
        <p:sp>
          <p:nvSpPr>
            <p:cNvPr id="9246"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4" name="Group 20"/>
          <p:cNvGrpSpPr>
            <a:grpSpLocks/>
          </p:cNvGrpSpPr>
          <p:nvPr/>
        </p:nvGrpSpPr>
        <p:grpSpPr bwMode="auto">
          <a:xfrm>
            <a:off x="228600" y="2133600"/>
            <a:ext cx="307975" cy="357188"/>
            <a:chOff x="0" y="0"/>
            <a:chExt cx="276225" cy="320421"/>
          </a:xfrm>
        </p:grpSpPr>
        <p:sp>
          <p:nvSpPr>
            <p:cNvPr id="923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40" name="等腰三角形 76"/>
            <p:cNvSpPr>
              <a:spLocks noChangeArrowheads="1"/>
            </p:cNvSpPr>
            <p:nvPr/>
          </p:nvSpPr>
          <p:spPr bwMode="auto">
            <a:xfrm rot="5400000">
              <a:off x="-10693" y="87594"/>
              <a:ext cx="166619"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9225" name="Group 23"/>
          <p:cNvGrpSpPr>
            <a:grpSpLocks/>
          </p:cNvGrpSpPr>
          <p:nvPr/>
        </p:nvGrpSpPr>
        <p:grpSpPr bwMode="auto">
          <a:xfrm>
            <a:off x="696913" y="652463"/>
            <a:ext cx="5832475" cy="1016000"/>
            <a:chOff x="0" y="0"/>
            <a:chExt cx="5250472" cy="913508"/>
          </a:xfrm>
        </p:grpSpPr>
        <p:sp>
          <p:nvSpPr>
            <p:cNvPr id="9233"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4"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5"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6"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9237" name="矩形 59"/>
            <p:cNvSpPr>
              <a:spLocks noChangeArrowheads="1"/>
            </p:cNvSpPr>
            <p:nvPr/>
          </p:nvSpPr>
          <p:spPr bwMode="auto">
            <a:xfrm>
              <a:off x="834588" y="141308"/>
              <a:ext cx="2304831" cy="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Firefox </a:t>
              </a:r>
              <a:r>
                <a:rPr lang="zh-CN" altLang="en-US" sz="2222" dirty="0">
                  <a:solidFill>
                    <a:srgbClr val="7F7F7F"/>
                  </a:solidFill>
                  <a:ea typeface="微软雅黑" panose="020B0503020204020204" pitchFamily="34" charset="-122"/>
                </a:rPr>
                <a:t>火狐浏览器</a:t>
              </a:r>
            </a:p>
          </p:txBody>
        </p:sp>
        <p:sp>
          <p:nvSpPr>
            <p:cNvPr id="9238"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9226" name="Group 30"/>
          <p:cNvGrpSpPr>
            <a:grpSpLocks/>
          </p:cNvGrpSpPr>
          <p:nvPr/>
        </p:nvGrpSpPr>
        <p:grpSpPr bwMode="auto">
          <a:xfrm>
            <a:off x="696913" y="1784350"/>
            <a:ext cx="5832475" cy="1016000"/>
            <a:chOff x="0" y="0"/>
            <a:chExt cx="5250472" cy="913508"/>
          </a:xfrm>
        </p:grpSpPr>
        <p:sp>
          <p:nvSpPr>
            <p:cNvPr id="9227" name="矩形 62"/>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8" name="直角三角形 63"/>
            <p:cNvSpPr>
              <a:spLocks noChangeArrowheads="1"/>
            </p:cNvSpPr>
            <p:nvPr/>
          </p:nvSpPr>
          <p:spPr bwMode="auto">
            <a:xfrm>
              <a:off x="0" y="44248"/>
              <a:ext cx="834588" cy="835003"/>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29" name="直角三角形 65"/>
            <p:cNvSpPr>
              <a:spLocks noChangeArrowheads="1"/>
            </p:cNvSpPr>
            <p:nvPr/>
          </p:nvSpPr>
          <p:spPr bwMode="auto">
            <a:xfrm flipV="1">
              <a:off x="0" y="44248"/>
              <a:ext cx="834588" cy="835003"/>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9230" name="文本框 66"/>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9231" name="矩形 73"/>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Add the slide title here</a:t>
              </a:r>
              <a:endParaRPr lang="zh-CN" altLang="en-US" sz="2222" dirty="0">
                <a:solidFill>
                  <a:srgbClr val="000000"/>
                </a:solidFill>
                <a:ea typeface="微软雅黑" panose="020B0503020204020204" pitchFamily="34" charset="-122"/>
              </a:endParaRPr>
            </a:p>
          </p:txBody>
        </p:sp>
        <p:sp>
          <p:nvSpPr>
            <p:cNvPr id="9232" name="矩形 77"/>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595998619"/>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508000" y="0"/>
            <a:ext cx="10160000" cy="5715000"/>
            <a:chOff x="0" y="0"/>
            <a:chExt cx="9143997" cy="5143503"/>
          </a:xfrm>
        </p:grpSpPr>
        <p:sp>
          <p:nvSpPr>
            <p:cNvPr id="12334" name="直角三角形 147"/>
            <p:cNvSpPr>
              <a:spLocks noChangeArrowheads="1"/>
            </p:cNvSpPr>
            <p:nvPr/>
          </p:nvSpPr>
          <p:spPr bwMode="auto">
            <a:xfrm flipH="1">
              <a:off x="5207792" y="2928939"/>
              <a:ext cx="3936205" cy="2214564"/>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5" name="直角三角形 45"/>
            <p:cNvSpPr>
              <a:spLocks noChangeArrowheads="1"/>
            </p:cNvSpPr>
            <p:nvPr/>
          </p:nvSpPr>
          <p:spPr bwMode="auto">
            <a:xfrm flipV="1">
              <a:off x="0" y="0"/>
              <a:ext cx="8268174" cy="4650584"/>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6" name="直角三角形 111"/>
            <p:cNvSpPr>
              <a:spLocks noChangeArrowheads="1"/>
            </p:cNvSpPr>
            <p:nvPr/>
          </p:nvSpPr>
          <p:spPr bwMode="auto">
            <a:xfrm flipV="1">
              <a:off x="0" y="0"/>
              <a:ext cx="6722267" cy="3780475"/>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7" name="直角三角形 112"/>
            <p:cNvSpPr>
              <a:spLocks noChangeArrowheads="1"/>
            </p:cNvSpPr>
            <p:nvPr/>
          </p:nvSpPr>
          <p:spPr bwMode="auto">
            <a:xfrm flipV="1">
              <a:off x="0" y="0"/>
              <a:ext cx="2047399" cy="1151573"/>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8" name="直角三角形 148"/>
            <p:cNvSpPr>
              <a:spLocks noChangeArrowheads="1"/>
            </p:cNvSpPr>
            <p:nvPr/>
          </p:nvSpPr>
          <p:spPr bwMode="auto">
            <a:xfrm flipH="1">
              <a:off x="7790972" y="4381979"/>
              <a:ext cx="1353025" cy="761524"/>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1" name="Group 8"/>
          <p:cNvGrpSpPr>
            <a:grpSpLocks/>
          </p:cNvGrpSpPr>
          <p:nvPr/>
        </p:nvGrpSpPr>
        <p:grpSpPr bwMode="auto">
          <a:xfrm>
            <a:off x="6075363" y="889000"/>
            <a:ext cx="719137" cy="719138"/>
            <a:chOff x="0" y="0"/>
            <a:chExt cx="647700" cy="647700"/>
          </a:xfrm>
        </p:grpSpPr>
        <p:sp>
          <p:nvSpPr>
            <p:cNvPr id="12332" name="椭圆 6"/>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3" name="等腰三角形 7"/>
            <p:cNvSpPr>
              <a:spLocks noChangeArrowheads="1"/>
            </p:cNvSpPr>
            <p:nvPr/>
          </p:nvSpPr>
          <p:spPr bwMode="auto">
            <a:xfrm rot="3720000">
              <a:off x="183729" y="109380"/>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2" name="Group 11"/>
          <p:cNvGrpSpPr>
            <a:grpSpLocks/>
          </p:cNvGrpSpPr>
          <p:nvPr/>
        </p:nvGrpSpPr>
        <p:grpSpPr bwMode="auto">
          <a:xfrm>
            <a:off x="4918075" y="1535113"/>
            <a:ext cx="719138" cy="719137"/>
            <a:chOff x="0" y="0"/>
            <a:chExt cx="647700" cy="647700"/>
          </a:xfrm>
        </p:grpSpPr>
        <p:sp>
          <p:nvSpPr>
            <p:cNvPr id="12330" name="椭圆 9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31" name="等腰三角形 93"/>
            <p:cNvSpPr>
              <a:spLocks noChangeArrowheads="1"/>
            </p:cNvSpPr>
            <p:nvPr/>
          </p:nvSpPr>
          <p:spPr bwMode="auto">
            <a:xfrm rot="3720000">
              <a:off x="163712" y="119389"/>
              <a:ext cx="386047"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3" name="Group 14"/>
          <p:cNvGrpSpPr>
            <a:grpSpLocks/>
          </p:cNvGrpSpPr>
          <p:nvPr/>
        </p:nvGrpSpPr>
        <p:grpSpPr bwMode="auto">
          <a:xfrm>
            <a:off x="3762375" y="2179638"/>
            <a:ext cx="719138" cy="720725"/>
            <a:chOff x="0" y="0"/>
            <a:chExt cx="647700" cy="647700"/>
          </a:xfrm>
        </p:grpSpPr>
        <p:sp>
          <p:nvSpPr>
            <p:cNvPr id="12328" name="椭圆 95"/>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9" name="等腰三角形 96"/>
            <p:cNvSpPr>
              <a:spLocks noChangeArrowheads="1"/>
            </p:cNvSpPr>
            <p:nvPr/>
          </p:nvSpPr>
          <p:spPr bwMode="auto">
            <a:xfrm rot="3720000">
              <a:off x="163424" y="119472"/>
              <a:ext cx="386623" cy="333143"/>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4" name="Group 17"/>
          <p:cNvGrpSpPr>
            <a:grpSpLocks/>
          </p:cNvGrpSpPr>
          <p:nvPr/>
        </p:nvGrpSpPr>
        <p:grpSpPr bwMode="auto">
          <a:xfrm>
            <a:off x="2605088" y="2825750"/>
            <a:ext cx="719137" cy="719138"/>
            <a:chOff x="0" y="0"/>
            <a:chExt cx="647700" cy="647700"/>
          </a:xfrm>
        </p:grpSpPr>
        <p:sp>
          <p:nvSpPr>
            <p:cNvPr id="12326" name="椭圆 98"/>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7" name="等腰三角形 99"/>
            <p:cNvSpPr>
              <a:spLocks noChangeArrowheads="1"/>
            </p:cNvSpPr>
            <p:nvPr/>
          </p:nvSpPr>
          <p:spPr bwMode="auto">
            <a:xfrm rot="3720000">
              <a:off x="163712" y="119389"/>
              <a:ext cx="386046" cy="33314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5" name="Group 20"/>
          <p:cNvGrpSpPr>
            <a:grpSpLocks/>
          </p:cNvGrpSpPr>
          <p:nvPr/>
        </p:nvGrpSpPr>
        <p:grpSpPr bwMode="auto">
          <a:xfrm>
            <a:off x="1449388" y="3471863"/>
            <a:ext cx="720725" cy="719137"/>
            <a:chOff x="0" y="0"/>
            <a:chExt cx="647700" cy="647700"/>
          </a:xfrm>
        </p:grpSpPr>
        <p:sp>
          <p:nvSpPr>
            <p:cNvPr id="12324" name="椭圆 102"/>
            <p:cNvSpPr>
              <a:spLocks noChangeArrowheads="1"/>
            </p:cNvSpPr>
            <p:nvPr/>
          </p:nvSpPr>
          <p:spPr bwMode="auto">
            <a:xfrm>
              <a:off x="0" y="0"/>
              <a:ext cx="647700" cy="647700"/>
            </a:xfrm>
            <a:prstGeom prst="ellipse">
              <a:avLst/>
            </a:prstGeom>
            <a:solidFill>
              <a:srgbClr val="8ABC1D"/>
            </a:solidFill>
            <a:ln w="381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2325" name="等腰三角形 105"/>
            <p:cNvSpPr>
              <a:spLocks noChangeArrowheads="1"/>
            </p:cNvSpPr>
            <p:nvPr/>
          </p:nvSpPr>
          <p:spPr bwMode="auto">
            <a:xfrm rot="3720000">
              <a:off x="163638" y="129049"/>
              <a:ext cx="387477" cy="332409"/>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2296" name="Group 23"/>
          <p:cNvGrpSpPr>
            <a:grpSpLocks/>
          </p:cNvGrpSpPr>
          <p:nvPr/>
        </p:nvGrpSpPr>
        <p:grpSpPr bwMode="auto">
          <a:xfrm>
            <a:off x="6858000" y="1819275"/>
            <a:ext cx="2008188" cy="776288"/>
            <a:chOff x="0" y="0"/>
            <a:chExt cx="1808088" cy="698118"/>
          </a:xfrm>
        </p:grpSpPr>
        <p:sp>
          <p:nvSpPr>
            <p:cNvPr id="12321" name="同心圆 120"/>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22" name="矩形 117"/>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3" name="矩形 119"/>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7" name="Group 27"/>
          <p:cNvGrpSpPr>
            <a:grpSpLocks/>
          </p:cNvGrpSpPr>
          <p:nvPr/>
        </p:nvGrpSpPr>
        <p:grpSpPr bwMode="auto">
          <a:xfrm>
            <a:off x="6858000" y="2498725"/>
            <a:ext cx="2008188" cy="777875"/>
            <a:chOff x="0" y="0"/>
            <a:chExt cx="1808088" cy="698118"/>
          </a:xfrm>
        </p:grpSpPr>
        <p:sp>
          <p:nvSpPr>
            <p:cNvPr id="12318" name="同心圆 123"/>
            <p:cNvSpPr>
              <a:spLocks noChangeArrowheads="1"/>
            </p:cNvSpPr>
            <p:nvPr/>
          </p:nvSpPr>
          <p:spPr bwMode="auto">
            <a:xfrm>
              <a:off x="0" y="69812"/>
              <a:ext cx="180094" cy="179516"/>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9" name="矩形 124"/>
            <p:cNvSpPr>
              <a:spLocks noChangeArrowheads="1"/>
            </p:cNvSpPr>
            <p:nvPr/>
          </p:nvSpPr>
          <p:spPr bwMode="auto">
            <a:xfrm>
              <a:off x="145790" y="0"/>
              <a:ext cx="1662298" cy="29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20" name="矩形 125"/>
            <p:cNvSpPr>
              <a:spLocks noChangeArrowheads="1"/>
            </p:cNvSpPr>
            <p:nvPr/>
          </p:nvSpPr>
          <p:spPr bwMode="auto">
            <a:xfrm>
              <a:off x="145790" y="246479"/>
              <a:ext cx="1649433" cy="4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8" name="Group 31"/>
          <p:cNvGrpSpPr>
            <a:grpSpLocks/>
          </p:cNvGrpSpPr>
          <p:nvPr/>
        </p:nvGrpSpPr>
        <p:grpSpPr bwMode="auto">
          <a:xfrm>
            <a:off x="6858000" y="3179763"/>
            <a:ext cx="2008188" cy="776287"/>
            <a:chOff x="0" y="0"/>
            <a:chExt cx="1808088" cy="698118"/>
          </a:xfrm>
        </p:grpSpPr>
        <p:sp>
          <p:nvSpPr>
            <p:cNvPr id="12315" name="同心圆 127"/>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6" name="矩形 128"/>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7" name="矩形 129"/>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299" name="Group 35"/>
          <p:cNvGrpSpPr>
            <a:grpSpLocks/>
          </p:cNvGrpSpPr>
          <p:nvPr/>
        </p:nvGrpSpPr>
        <p:grpSpPr bwMode="auto">
          <a:xfrm>
            <a:off x="6858000" y="3860800"/>
            <a:ext cx="2008188" cy="776288"/>
            <a:chOff x="0" y="0"/>
            <a:chExt cx="1808088" cy="698118"/>
          </a:xfrm>
        </p:grpSpPr>
        <p:sp>
          <p:nvSpPr>
            <p:cNvPr id="12312" name="同心圆 131"/>
            <p:cNvSpPr>
              <a:spLocks noChangeArrowheads="1"/>
            </p:cNvSpPr>
            <p:nvPr/>
          </p:nvSpPr>
          <p:spPr bwMode="auto">
            <a:xfrm>
              <a:off x="0" y="68527"/>
              <a:ext cx="180094" cy="181311"/>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3" name="矩形 132"/>
            <p:cNvSpPr>
              <a:spLocks noChangeArrowheads="1"/>
            </p:cNvSpPr>
            <p:nvPr/>
          </p:nvSpPr>
          <p:spPr bwMode="auto">
            <a:xfrm>
              <a:off x="145790" y="0"/>
              <a:ext cx="1662298" cy="29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4" name="矩形 133"/>
            <p:cNvSpPr>
              <a:spLocks noChangeArrowheads="1"/>
            </p:cNvSpPr>
            <p:nvPr/>
          </p:nvSpPr>
          <p:spPr bwMode="auto">
            <a:xfrm>
              <a:off x="145790" y="246983"/>
              <a:ext cx="1649433" cy="45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2300" name="Group 39"/>
          <p:cNvGrpSpPr>
            <a:grpSpLocks/>
          </p:cNvGrpSpPr>
          <p:nvPr/>
        </p:nvGrpSpPr>
        <p:grpSpPr bwMode="auto">
          <a:xfrm>
            <a:off x="6858000" y="4541838"/>
            <a:ext cx="2008188" cy="776287"/>
            <a:chOff x="0" y="0"/>
            <a:chExt cx="1808088" cy="698118"/>
          </a:xfrm>
        </p:grpSpPr>
        <p:sp>
          <p:nvSpPr>
            <p:cNvPr id="12309" name="同心圆 135"/>
            <p:cNvSpPr>
              <a:spLocks noChangeArrowheads="1"/>
            </p:cNvSpPr>
            <p:nvPr/>
          </p:nvSpPr>
          <p:spPr bwMode="auto">
            <a:xfrm>
              <a:off x="0" y="68527"/>
              <a:ext cx="180094" cy="181310"/>
            </a:xfrm>
            <a:custGeom>
              <a:avLst/>
              <a:gdLst>
                <a:gd name="T0" fmla="*/ 52083333 w 21600"/>
                <a:gd name="T1" fmla="*/ 0 h 21600"/>
                <a:gd name="T2" fmla="*/ 15253475 w 21600"/>
                <a:gd name="T3" fmla="*/ 15253475 h 21600"/>
                <a:gd name="T4" fmla="*/ 0 w 21600"/>
                <a:gd name="T5" fmla="*/ 52083333 h 21600"/>
                <a:gd name="T6" fmla="*/ 15253475 w 21600"/>
                <a:gd name="T7" fmla="*/ 88913192 h 21600"/>
                <a:gd name="T8" fmla="*/ 52083333 w 21600"/>
                <a:gd name="T9" fmla="*/ 104166667 h 21600"/>
                <a:gd name="T10" fmla="*/ 88913192 w 21600"/>
                <a:gd name="T11" fmla="*/ 88913192 h 21600"/>
                <a:gd name="T12" fmla="*/ 104166667 w 21600"/>
                <a:gd name="T13" fmla="*/ 52083333 h 21600"/>
                <a:gd name="T14" fmla="*/ 88913192 w 21600"/>
                <a:gd name="T15" fmla="*/ 1525347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12310" name="矩形 136"/>
            <p:cNvSpPr>
              <a:spLocks noChangeArrowheads="1"/>
            </p:cNvSpPr>
            <p:nvPr/>
          </p:nvSpPr>
          <p:spPr bwMode="auto">
            <a:xfrm>
              <a:off x="145790" y="0"/>
              <a:ext cx="1662298" cy="29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11" name="矩形 137"/>
            <p:cNvSpPr>
              <a:spLocks noChangeArrowheads="1"/>
            </p:cNvSpPr>
            <p:nvPr/>
          </p:nvSpPr>
          <p:spPr bwMode="auto">
            <a:xfrm>
              <a:off x="145790" y="246982"/>
              <a:ext cx="1649433" cy="4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2301" name="肘形连接符 18"/>
          <p:cNvCxnSpPr>
            <a:cxnSpLocks noChangeShapeType="1"/>
            <a:stCxn id="12332" idx="4"/>
            <a:endCxn id="12321" idx="2"/>
          </p:cNvCxnSpPr>
          <p:nvPr/>
        </p:nvCxnSpPr>
        <p:spPr bwMode="auto">
          <a:xfrm rot="16200000" flipH="1">
            <a:off x="6451600" y="1590676"/>
            <a:ext cx="388937" cy="423862"/>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2" name="肘形连接符 20"/>
          <p:cNvCxnSpPr>
            <a:cxnSpLocks noChangeShapeType="1"/>
            <a:stCxn id="12330" idx="4"/>
            <a:endCxn id="12318" idx="2"/>
          </p:cNvCxnSpPr>
          <p:nvPr/>
        </p:nvCxnSpPr>
        <p:spPr bwMode="auto">
          <a:xfrm rot="16200000" flipH="1">
            <a:off x="5856287" y="1674813"/>
            <a:ext cx="422275" cy="15811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3" name="肘形连接符 24"/>
          <p:cNvCxnSpPr>
            <a:cxnSpLocks noChangeShapeType="1"/>
            <a:stCxn id="12328" idx="4"/>
            <a:endCxn id="12315" idx="2"/>
          </p:cNvCxnSpPr>
          <p:nvPr/>
        </p:nvCxnSpPr>
        <p:spPr bwMode="auto">
          <a:xfrm rot="16200000" flipH="1">
            <a:off x="5260181" y="1761332"/>
            <a:ext cx="458787" cy="27368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4" name="肘形连接符 30"/>
          <p:cNvCxnSpPr>
            <a:cxnSpLocks noChangeShapeType="1"/>
            <a:stCxn id="12326" idx="4"/>
            <a:endCxn id="12312" idx="2"/>
          </p:cNvCxnSpPr>
          <p:nvPr/>
        </p:nvCxnSpPr>
        <p:spPr bwMode="auto">
          <a:xfrm rot="16200000" flipH="1">
            <a:off x="4665662" y="1844676"/>
            <a:ext cx="492125" cy="3892550"/>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2305" name="肘形连接符 139"/>
          <p:cNvCxnSpPr>
            <a:cxnSpLocks noChangeShapeType="1"/>
            <a:stCxn id="12324" idx="4"/>
            <a:endCxn id="12309" idx="2"/>
          </p:cNvCxnSpPr>
          <p:nvPr/>
        </p:nvCxnSpPr>
        <p:spPr bwMode="auto">
          <a:xfrm rot="16200000" flipH="1">
            <a:off x="4068763" y="1930400"/>
            <a:ext cx="528638" cy="5049837"/>
          </a:xfrm>
          <a:prstGeom prst="bentConnector2">
            <a:avLst/>
          </a:prstGeom>
          <a:noFill/>
          <a:ln w="6350">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2306"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0325" y="2349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矩形 145"/>
          <p:cNvSpPr>
            <a:spLocks noChangeArrowheads="1"/>
          </p:cNvSpPr>
          <p:nvPr/>
        </p:nvSpPr>
        <p:spPr bwMode="auto">
          <a:xfrm>
            <a:off x="180975" y="1125538"/>
            <a:ext cx="1873250" cy="331787"/>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2308" name="矩形 146"/>
          <p:cNvSpPr>
            <a:spLocks noChangeArrowheads="1"/>
          </p:cNvSpPr>
          <p:nvPr/>
        </p:nvSpPr>
        <p:spPr bwMode="auto">
          <a:xfrm>
            <a:off x="158750" y="1489075"/>
            <a:ext cx="28305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508000" y="0"/>
            <a:ext cx="10160000" cy="4413250"/>
            <a:chOff x="0" y="0"/>
            <a:chExt cx="9144001" cy="3971924"/>
          </a:xfrm>
        </p:grpSpPr>
        <p:sp>
          <p:nvSpPr>
            <p:cNvPr id="13340" name="直角三角形 150"/>
            <p:cNvSpPr>
              <a:spLocks noChangeArrowheads="1"/>
            </p:cNvSpPr>
            <p:nvPr/>
          </p:nvSpPr>
          <p:spPr bwMode="auto">
            <a:xfrm flipH="1">
              <a:off x="4546283"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41" name="直角三角形 7"/>
            <p:cNvSpPr>
              <a:spLocks noChangeArrowheads="1"/>
            </p:cNvSpPr>
            <p:nvPr/>
          </p:nvSpPr>
          <p:spPr bwMode="auto">
            <a:xfrm>
              <a:off x="0" y="0"/>
              <a:ext cx="4597718"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3315" name="Group 5"/>
          <p:cNvGrpSpPr>
            <a:grpSpLocks/>
          </p:cNvGrpSpPr>
          <p:nvPr/>
        </p:nvGrpSpPr>
        <p:grpSpPr bwMode="auto">
          <a:xfrm>
            <a:off x="571500" y="360363"/>
            <a:ext cx="8064500" cy="8064500"/>
            <a:chOff x="0" y="0"/>
            <a:chExt cx="7258050" cy="7258050"/>
          </a:xfrm>
        </p:grpSpPr>
        <p:sp>
          <p:nvSpPr>
            <p:cNvPr id="13336" name="空心弧 1"/>
            <p:cNvSpPr>
              <a:spLocks noChangeArrowheads="1"/>
            </p:cNvSpPr>
            <p:nvPr/>
          </p:nvSpPr>
          <p:spPr bwMode="auto">
            <a:xfrm>
              <a:off x="0" y="0"/>
              <a:ext cx="7258050" cy="7258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175" y="10800"/>
                  </a:moveTo>
                  <a:cubicBezTo>
                    <a:pt x="1175" y="5484"/>
                    <a:pt x="5484" y="1175"/>
                    <a:pt x="10800" y="1175"/>
                  </a:cubicBezTo>
                  <a:cubicBezTo>
                    <a:pt x="16115" y="1174"/>
                    <a:pt x="20424" y="5484"/>
                    <a:pt x="20425" y="10799"/>
                  </a:cubicBezTo>
                  <a:lnTo>
                    <a:pt x="21600" y="10800"/>
                  </a:lnTo>
                  <a:cubicBezTo>
                    <a:pt x="21600" y="4835"/>
                    <a:pt x="16764" y="0"/>
                    <a:pt x="10800" y="0"/>
                  </a:cubicBezTo>
                  <a:cubicBezTo>
                    <a:pt x="4835" y="0"/>
                    <a:pt x="0" y="4835"/>
                    <a:pt x="0" y="10800"/>
                  </a:cubicBezTo>
                  <a:lnTo>
                    <a:pt x="1175" y="10800"/>
                  </a:ln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7" name="空心弧 76"/>
            <p:cNvSpPr>
              <a:spLocks noChangeArrowheads="1"/>
            </p:cNvSpPr>
            <p:nvPr/>
          </p:nvSpPr>
          <p:spPr bwMode="auto">
            <a:xfrm>
              <a:off x="750094" y="750093"/>
              <a:ext cx="5757862" cy="5757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511" y="10800"/>
                  </a:moveTo>
                  <a:cubicBezTo>
                    <a:pt x="1511" y="5669"/>
                    <a:pt x="5669" y="1511"/>
                    <a:pt x="10800" y="1511"/>
                  </a:cubicBezTo>
                  <a:cubicBezTo>
                    <a:pt x="15930" y="1510"/>
                    <a:pt x="20088" y="5669"/>
                    <a:pt x="20089" y="10799"/>
                  </a:cubicBezTo>
                  <a:lnTo>
                    <a:pt x="21600" y="10800"/>
                  </a:lnTo>
                  <a:cubicBezTo>
                    <a:pt x="21600" y="4835"/>
                    <a:pt x="16764" y="0"/>
                    <a:pt x="10800" y="0"/>
                  </a:cubicBezTo>
                  <a:cubicBezTo>
                    <a:pt x="4835" y="0"/>
                    <a:pt x="0" y="4835"/>
                    <a:pt x="0" y="10800"/>
                  </a:cubicBezTo>
                  <a:lnTo>
                    <a:pt x="1511" y="10800"/>
                  </a:ln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8" name="空心弧 102"/>
            <p:cNvSpPr>
              <a:spLocks noChangeArrowheads="1"/>
            </p:cNvSpPr>
            <p:nvPr/>
          </p:nvSpPr>
          <p:spPr bwMode="auto">
            <a:xfrm>
              <a:off x="1503045" y="1504473"/>
              <a:ext cx="4259104" cy="4259104"/>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187" y="10800"/>
                  </a:moveTo>
                  <a:cubicBezTo>
                    <a:pt x="2187" y="6043"/>
                    <a:pt x="6043" y="2187"/>
                    <a:pt x="10800" y="2187"/>
                  </a:cubicBezTo>
                  <a:cubicBezTo>
                    <a:pt x="15556" y="2186"/>
                    <a:pt x="19412" y="6043"/>
                    <a:pt x="19413" y="10799"/>
                  </a:cubicBezTo>
                  <a:lnTo>
                    <a:pt x="21600" y="10800"/>
                  </a:lnTo>
                  <a:cubicBezTo>
                    <a:pt x="21600" y="4835"/>
                    <a:pt x="16764" y="0"/>
                    <a:pt x="10800" y="0"/>
                  </a:cubicBezTo>
                  <a:cubicBezTo>
                    <a:pt x="4835" y="0"/>
                    <a:pt x="0" y="4835"/>
                    <a:pt x="0" y="10800"/>
                  </a:cubicBezTo>
                  <a:lnTo>
                    <a:pt x="2187" y="10800"/>
                  </a:ln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3339" name="空心弧 115"/>
            <p:cNvSpPr>
              <a:spLocks noChangeArrowheads="1"/>
            </p:cNvSpPr>
            <p:nvPr/>
          </p:nvSpPr>
          <p:spPr bwMode="auto">
            <a:xfrm>
              <a:off x="2254568" y="2274570"/>
              <a:ext cx="2746057" cy="27460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3226" y="10800"/>
                  </a:moveTo>
                  <a:cubicBezTo>
                    <a:pt x="3226" y="6616"/>
                    <a:pt x="6616" y="3226"/>
                    <a:pt x="10800" y="3226"/>
                  </a:cubicBezTo>
                  <a:cubicBezTo>
                    <a:pt x="14983" y="3225"/>
                    <a:pt x="18373" y="6616"/>
                    <a:pt x="18374" y="10799"/>
                  </a:cubicBezTo>
                  <a:lnTo>
                    <a:pt x="21600" y="10800"/>
                  </a:lnTo>
                  <a:cubicBezTo>
                    <a:pt x="21600" y="4835"/>
                    <a:pt x="16764" y="0"/>
                    <a:pt x="10800" y="0"/>
                  </a:cubicBezTo>
                  <a:cubicBezTo>
                    <a:pt x="4835" y="0"/>
                    <a:pt x="0" y="4835"/>
                    <a:pt x="0" y="10800"/>
                  </a:cubicBezTo>
                  <a:lnTo>
                    <a:pt x="3226" y="1080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grpSp>
        <p:nvGrpSpPr>
          <p:cNvPr id="13316" name="Group 10"/>
          <p:cNvGrpSpPr>
            <a:grpSpLocks/>
          </p:cNvGrpSpPr>
          <p:nvPr/>
        </p:nvGrpSpPr>
        <p:grpSpPr bwMode="auto">
          <a:xfrm>
            <a:off x="-508000" y="3867150"/>
            <a:ext cx="10160000" cy="1847850"/>
            <a:chOff x="0" y="0"/>
            <a:chExt cx="9144000" cy="1664035"/>
          </a:xfrm>
        </p:grpSpPr>
        <p:sp>
          <p:nvSpPr>
            <p:cNvPr id="13333" name="矩形 116"/>
            <p:cNvSpPr>
              <a:spLocks noChangeArrowheads="1"/>
            </p:cNvSpPr>
            <p:nvPr/>
          </p:nvSpPr>
          <p:spPr bwMode="auto">
            <a:xfrm flipH="1">
              <a:off x="0" y="463185"/>
              <a:ext cx="9144000" cy="12008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4" name="等腰三角形 117"/>
            <p:cNvSpPr>
              <a:spLocks noChangeArrowheads="1"/>
            </p:cNvSpPr>
            <p:nvPr/>
          </p:nvSpPr>
          <p:spPr bwMode="auto">
            <a:xfrm flipH="1">
              <a:off x="4273392" y="0"/>
              <a:ext cx="670083" cy="46318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5" name="等腰三角形 129"/>
            <p:cNvSpPr>
              <a:spLocks noChangeArrowheads="1"/>
            </p:cNvSpPr>
            <p:nvPr/>
          </p:nvSpPr>
          <p:spPr bwMode="auto">
            <a:xfrm flipH="1">
              <a:off x="4391978" y="192994"/>
              <a:ext cx="432912" cy="298782"/>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3317" name="矩形 130"/>
          <p:cNvSpPr>
            <a:spLocks noChangeArrowheads="1"/>
          </p:cNvSpPr>
          <p:nvPr/>
        </p:nvSpPr>
        <p:spPr bwMode="auto">
          <a:xfrm>
            <a:off x="-508000"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8" name="矩形 131"/>
          <p:cNvSpPr>
            <a:spLocks noChangeArrowheads="1"/>
          </p:cNvSpPr>
          <p:nvPr/>
        </p:nvSpPr>
        <p:spPr bwMode="auto">
          <a:xfrm>
            <a:off x="-352425"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19" name="矩形 132"/>
          <p:cNvSpPr>
            <a:spLocks noChangeArrowheads="1"/>
          </p:cNvSpPr>
          <p:nvPr/>
        </p:nvSpPr>
        <p:spPr bwMode="auto">
          <a:xfrm rot="17724">
            <a:off x="-500063" y="392113"/>
            <a:ext cx="3532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3320" name="矩形 133"/>
          <p:cNvSpPr>
            <a:spLocks noChangeArrowheads="1"/>
          </p:cNvSpPr>
          <p:nvPr/>
        </p:nvSpPr>
        <p:spPr bwMode="auto">
          <a:xfrm>
            <a:off x="1898650" y="4713288"/>
            <a:ext cx="5407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3321" name="Group 18"/>
          <p:cNvGrpSpPr>
            <a:grpSpLocks/>
          </p:cNvGrpSpPr>
          <p:nvPr/>
        </p:nvGrpSpPr>
        <p:grpSpPr bwMode="auto">
          <a:xfrm>
            <a:off x="5616575" y="2419350"/>
            <a:ext cx="1343025" cy="1346200"/>
            <a:chOff x="0" y="0"/>
            <a:chExt cx="1210840" cy="1210840"/>
          </a:xfrm>
        </p:grpSpPr>
        <p:sp>
          <p:nvSpPr>
            <p:cNvPr id="13331"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2" name="矩形 134"/>
            <p:cNvSpPr>
              <a:spLocks noChangeArrowheads="1"/>
            </p:cNvSpPr>
            <p:nvPr/>
          </p:nvSpPr>
          <p:spPr bwMode="auto">
            <a:xfrm>
              <a:off x="203238" y="215610"/>
              <a:ext cx="808658"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2" name="Group 21"/>
          <p:cNvGrpSpPr>
            <a:grpSpLocks/>
          </p:cNvGrpSpPr>
          <p:nvPr/>
        </p:nvGrpSpPr>
        <p:grpSpPr bwMode="auto">
          <a:xfrm>
            <a:off x="7458075" y="842963"/>
            <a:ext cx="1187450" cy="1189037"/>
            <a:chOff x="0" y="0"/>
            <a:chExt cx="1069461" cy="1069461"/>
          </a:xfrm>
        </p:grpSpPr>
        <p:sp>
          <p:nvSpPr>
            <p:cNvPr id="13329"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30" name="矩形 137"/>
            <p:cNvSpPr>
              <a:spLocks noChangeArrowheads="1"/>
            </p:cNvSpPr>
            <p:nvPr/>
          </p:nvSpPr>
          <p:spPr bwMode="auto">
            <a:xfrm>
              <a:off x="125819" y="129934"/>
              <a:ext cx="807815" cy="69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3" name="Group 24"/>
          <p:cNvGrpSpPr>
            <a:grpSpLocks/>
          </p:cNvGrpSpPr>
          <p:nvPr/>
        </p:nvGrpSpPr>
        <p:grpSpPr bwMode="auto">
          <a:xfrm>
            <a:off x="650875" y="2014538"/>
            <a:ext cx="1255713" cy="1255712"/>
            <a:chOff x="0" y="0"/>
            <a:chExt cx="1130255" cy="1130255"/>
          </a:xfrm>
        </p:grpSpPr>
        <p:sp>
          <p:nvSpPr>
            <p:cNvPr id="13327"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8" name="矩形 140"/>
            <p:cNvSpPr>
              <a:spLocks noChangeArrowheads="1"/>
            </p:cNvSpPr>
            <p:nvPr/>
          </p:nvSpPr>
          <p:spPr bwMode="auto">
            <a:xfrm>
              <a:off x="170039" y="188614"/>
              <a:ext cx="808754" cy="6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3324" name="Group 27"/>
          <p:cNvGrpSpPr>
            <a:grpSpLocks/>
          </p:cNvGrpSpPr>
          <p:nvPr/>
        </p:nvGrpSpPr>
        <p:grpSpPr bwMode="auto">
          <a:xfrm>
            <a:off x="2873375" y="987425"/>
            <a:ext cx="1346200" cy="1346200"/>
            <a:chOff x="0" y="0"/>
            <a:chExt cx="1210840" cy="1210840"/>
          </a:xfrm>
        </p:grpSpPr>
        <p:sp>
          <p:nvSpPr>
            <p:cNvPr id="13325"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3326" name="矩形 149"/>
            <p:cNvSpPr>
              <a:spLocks noChangeArrowheads="1"/>
            </p:cNvSpPr>
            <p:nvPr/>
          </p:nvSpPr>
          <p:spPr bwMode="auto">
            <a:xfrm>
              <a:off x="202759" y="215610"/>
              <a:ext cx="808179" cy="69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3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434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434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2" name="Group 6"/>
          <p:cNvGrpSpPr>
            <a:grpSpLocks/>
          </p:cNvGrpSpPr>
          <p:nvPr/>
        </p:nvGrpSpPr>
        <p:grpSpPr bwMode="auto">
          <a:xfrm>
            <a:off x="696913" y="4051300"/>
            <a:ext cx="5832475" cy="1016000"/>
            <a:chOff x="0" y="0"/>
            <a:chExt cx="5250472" cy="913508"/>
          </a:xfrm>
        </p:grpSpPr>
        <p:sp>
          <p:nvSpPr>
            <p:cNvPr id="14367"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8"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9"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70" name="文本框 56"/>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4371" name="矩形 57"/>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72" name="矩形 58"/>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3" name="Group 13"/>
          <p:cNvGrpSpPr>
            <a:grpSpLocks/>
          </p:cNvGrpSpPr>
          <p:nvPr/>
        </p:nvGrpSpPr>
        <p:grpSpPr bwMode="auto">
          <a:xfrm>
            <a:off x="231775" y="3251200"/>
            <a:ext cx="306388" cy="355600"/>
            <a:chOff x="0" y="0"/>
            <a:chExt cx="276225" cy="320421"/>
          </a:xfrm>
        </p:grpSpPr>
        <p:sp>
          <p:nvSpPr>
            <p:cNvPr id="14365"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6" name="等腰三角形 76"/>
            <p:cNvSpPr>
              <a:spLocks noChangeArrowheads="1"/>
            </p:cNvSpPr>
            <p:nvPr/>
          </p:nvSpPr>
          <p:spPr bwMode="auto">
            <a:xfrm rot="5400000">
              <a:off x="-12120" y="87935"/>
              <a:ext cx="168793"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4344" name="Group 16"/>
          <p:cNvGrpSpPr>
            <a:grpSpLocks/>
          </p:cNvGrpSpPr>
          <p:nvPr/>
        </p:nvGrpSpPr>
        <p:grpSpPr bwMode="auto">
          <a:xfrm>
            <a:off x="696913" y="652463"/>
            <a:ext cx="5832475" cy="1016000"/>
            <a:chOff x="0" y="0"/>
            <a:chExt cx="5250472" cy="913508"/>
          </a:xfrm>
        </p:grpSpPr>
        <p:sp>
          <p:nvSpPr>
            <p:cNvPr id="14359"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0"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1"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62"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4363"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64"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5" name="Group 23"/>
          <p:cNvGrpSpPr>
            <a:grpSpLocks/>
          </p:cNvGrpSpPr>
          <p:nvPr/>
        </p:nvGrpSpPr>
        <p:grpSpPr bwMode="auto">
          <a:xfrm>
            <a:off x="696913" y="2919413"/>
            <a:ext cx="5832475" cy="1016000"/>
            <a:chOff x="0" y="0"/>
            <a:chExt cx="5250472" cy="915081"/>
          </a:xfrm>
        </p:grpSpPr>
        <p:sp>
          <p:nvSpPr>
            <p:cNvPr id="14353" name="矩形 39"/>
            <p:cNvSpPr>
              <a:spLocks noChangeArrowheads="1"/>
            </p:cNvSpPr>
            <p:nvPr/>
          </p:nvSpPr>
          <p:spPr bwMode="auto">
            <a:xfrm>
              <a:off x="0" y="44324"/>
              <a:ext cx="5250472" cy="835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4" name="直角三角形 40"/>
            <p:cNvSpPr>
              <a:spLocks noChangeArrowheads="1"/>
            </p:cNvSpPr>
            <p:nvPr/>
          </p:nvSpPr>
          <p:spPr bwMode="auto">
            <a:xfrm>
              <a:off x="0" y="44324"/>
              <a:ext cx="834588" cy="83501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5" name="直角三角形 41"/>
            <p:cNvSpPr>
              <a:spLocks noChangeArrowheads="1"/>
            </p:cNvSpPr>
            <p:nvPr/>
          </p:nvSpPr>
          <p:spPr bwMode="auto">
            <a:xfrm flipV="1">
              <a:off x="0" y="44324"/>
              <a:ext cx="834588" cy="835011"/>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6" name="文本框 42"/>
            <p:cNvSpPr>
              <a:spLocks noChangeArrowheads="1"/>
            </p:cNvSpPr>
            <p:nvPr/>
          </p:nvSpPr>
          <p:spPr bwMode="auto">
            <a:xfrm>
              <a:off x="150557" y="0"/>
              <a:ext cx="534151"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7" name="矩形 43"/>
            <p:cNvSpPr>
              <a:spLocks noChangeArrowheads="1"/>
            </p:cNvSpPr>
            <p:nvPr/>
          </p:nvSpPr>
          <p:spPr bwMode="auto">
            <a:xfrm>
              <a:off x="834588" y="141551"/>
              <a:ext cx="2700978" cy="3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4358" name="矩形 44"/>
            <p:cNvSpPr>
              <a:spLocks noChangeArrowheads="1"/>
            </p:cNvSpPr>
            <p:nvPr/>
          </p:nvSpPr>
          <p:spPr bwMode="auto">
            <a:xfrm>
              <a:off x="840304" y="458970"/>
              <a:ext cx="2402298" cy="29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4346" name="Group 30"/>
          <p:cNvGrpSpPr>
            <a:grpSpLocks/>
          </p:cNvGrpSpPr>
          <p:nvPr/>
        </p:nvGrpSpPr>
        <p:grpSpPr bwMode="auto">
          <a:xfrm>
            <a:off x="696913" y="1784350"/>
            <a:ext cx="5832475" cy="1016000"/>
            <a:chOff x="0" y="0"/>
            <a:chExt cx="5250472" cy="913508"/>
          </a:xfrm>
        </p:grpSpPr>
        <p:sp>
          <p:nvSpPr>
            <p:cNvPr id="14347" name="矩形 67"/>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8" name="直角三角形 68"/>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49" name="直角三角形 69"/>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4350" name="文本框 70"/>
            <p:cNvSpPr>
              <a:spLocks noChangeArrowheads="1"/>
            </p:cNvSpPr>
            <p:nvPr/>
          </p:nvSpPr>
          <p:spPr bwMode="auto">
            <a:xfrm>
              <a:off x="160656" y="0"/>
              <a:ext cx="513950"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4351" name="矩形 71"/>
            <p:cNvSpPr>
              <a:spLocks noChangeArrowheads="1"/>
            </p:cNvSpPr>
            <p:nvPr/>
          </p:nvSpPr>
          <p:spPr bwMode="auto">
            <a:xfrm>
              <a:off x="834588" y="141309"/>
              <a:ext cx="2700978" cy="38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4352" name="矩形 72"/>
            <p:cNvSpPr>
              <a:spLocks noChangeArrowheads="1"/>
            </p:cNvSpPr>
            <p:nvPr/>
          </p:nvSpPr>
          <p:spPr bwMode="auto">
            <a:xfrm>
              <a:off x="840304" y="458182"/>
              <a:ext cx="2402298" cy="29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0"/>
            <a:ext cx="9144000" cy="5715000"/>
            <a:chOff x="0" y="0"/>
            <a:chExt cx="9144000" cy="5144850"/>
          </a:xfrm>
        </p:grpSpPr>
        <p:sp>
          <p:nvSpPr>
            <p:cNvPr id="15400" name="矩形 52"/>
            <p:cNvSpPr>
              <a:spLocks noChangeArrowheads="1"/>
            </p:cNvSpPr>
            <p:nvPr/>
          </p:nvSpPr>
          <p:spPr bwMode="auto">
            <a:xfrm flipH="1">
              <a:off x="0" y="2573140"/>
              <a:ext cx="9144000" cy="257028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1" name="等腰三角形 53"/>
            <p:cNvSpPr>
              <a:spLocks noChangeArrowheads="1"/>
            </p:cNvSpPr>
            <p:nvPr/>
          </p:nvSpPr>
          <p:spPr bwMode="auto">
            <a:xfrm flipH="1">
              <a:off x="2767489" y="0"/>
              <a:ext cx="3609022" cy="257314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2" name="等腰三角形 56"/>
            <p:cNvSpPr>
              <a:spLocks noChangeArrowheads="1"/>
            </p:cNvSpPr>
            <p:nvPr/>
          </p:nvSpPr>
          <p:spPr bwMode="auto">
            <a:xfrm flipH="1" flipV="1">
              <a:off x="2767489" y="2571710"/>
              <a:ext cx="3609022" cy="257314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3" name="直角三角形 73"/>
            <p:cNvSpPr>
              <a:spLocks noChangeArrowheads="1"/>
            </p:cNvSpPr>
            <p:nvPr/>
          </p:nvSpPr>
          <p:spPr bwMode="auto">
            <a:xfrm flipH="1">
              <a:off x="2767489" y="0"/>
              <a:ext cx="1814512" cy="257314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404" name="直角三角形 79"/>
            <p:cNvSpPr>
              <a:spLocks noChangeArrowheads="1"/>
            </p:cNvSpPr>
            <p:nvPr/>
          </p:nvSpPr>
          <p:spPr bwMode="auto">
            <a:xfrm flipV="1">
              <a:off x="4582002" y="2571710"/>
              <a:ext cx="1814512" cy="257314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3" name="Group 8"/>
          <p:cNvGrpSpPr>
            <a:grpSpLocks/>
          </p:cNvGrpSpPr>
          <p:nvPr/>
        </p:nvGrpSpPr>
        <p:grpSpPr bwMode="auto">
          <a:xfrm>
            <a:off x="3876675" y="958850"/>
            <a:ext cx="1316038" cy="1638300"/>
            <a:chOff x="0" y="0"/>
            <a:chExt cx="1184587" cy="1472262"/>
          </a:xfrm>
        </p:grpSpPr>
        <p:sp>
          <p:nvSpPr>
            <p:cNvPr id="15398"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9" name="文本框 11"/>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4" name="Group 11"/>
          <p:cNvGrpSpPr>
            <a:grpSpLocks/>
          </p:cNvGrpSpPr>
          <p:nvPr/>
        </p:nvGrpSpPr>
        <p:grpSpPr bwMode="auto">
          <a:xfrm>
            <a:off x="3876675" y="3244850"/>
            <a:ext cx="1316038" cy="1638300"/>
            <a:chOff x="0" y="0"/>
            <a:chExt cx="1184587" cy="1472262"/>
          </a:xfrm>
        </p:grpSpPr>
        <p:sp>
          <p:nvSpPr>
            <p:cNvPr id="15396" name="Freeform 34"/>
            <p:cNvSpPr>
              <a:spLocks noChangeArrowheads="1"/>
            </p:cNvSpPr>
            <p:nvPr/>
          </p:nvSpPr>
          <p:spPr bwMode="auto">
            <a:xfrm flipH="1">
              <a:off x="0" y="0"/>
              <a:ext cx="1184587" cy="898765"/>
            </a:xfrm>
            <a:custGeom>
              <a:avLst/>
              <a:gdLst>
                <a:gd name="T0" fmla="*/ 882987 w 852601"/>
                <a:gd name="T1" fmla="*/ 628676 h 862013"/>
                <a:gd name="T2" fmla="*/ 865719 w 852601"/>
                <a:gd name="T3" fmla="*/ 664197 h 862013"/>
                <a:gd name="T4" fmla="*/ 844129 w 852601"/>
                <a:gd name="T5" fmla="*/ 692432 h 862013"/>
                <a:gd name="T6" fmla="*/ 762090 w 852601"/>
                <a:gd name="T7" fmla="*/ 756185 h 862013"/>
                <a:gd name="T8" fmla="*/ 675735 w 852601"/>
                <a:gd name="T9" fmla="*/ 861836 h 862013"/>
                <a:gd name="T10" fmla="*/ 656306 w 852601"/>
                <a:gd name="T11" fmla="*/ 956558 h 862013"/>
                <a:gd name="T12" fmla="*/ 662915 w 852601"/>
                <a:gd name="T13" fmla="*/ 973864 h 862013"/>
                <a:gd name="T14" fmla="*/ 783677 w 852601"/>
                <a:gd name="T15" fmla="*/ 974775 h 862013"/>
                <a:gd name="T16" fmla="*/ 954231 w 852601"/>
                <a:gd name="T17" fmla="*/ 967488 h 862013"/>
                <a:gd name="T18" fmla="*/ 969344 w 852601"/>
                <a:gd name="T19" fmla="*/ 894625 h 862013"/>
                <a:gd name="T20" fmla="*/ 921848 w 852601"/>
                <a:gd name="T21" fmla="*/ 731596 h 862013"/>
                <a:gd name="T22" fmla="*/ 928324 w 852601"/>
                <a:gd name="T23" fmla="*/ 672393 h 862013"/>
                <a:gd name="T24" fmla="*/ 939121 w 852601"/>
                <a:gd name="T25" fmla="*/ 635051 h 862013"/>
                <a:gd name="T26" fmla="*/ 770295 w 852601"/>
                <a:gd name="T27" fmla="*/ 574394 h 862013"/>
                <a:gd name="T28" fmla="*/ 722957 w 852601"/>
                <a:gd name="T29" fmla="*/ 742148 h 862013"/>
                <a:gd name="T30" fmla="*/ 822105 w 852601"/>
                <a:gd name="T31" fmla="*/ 650171 h 862013"/>
                <a:gd name="T32" fmla="*/ 770295 w 852601"/>
                <a:gd name="T33" fmla="*/ 574394 h 862013"/>
                <a:gd name="T34" fmla="*/ 645942 w 852601"/>
                <a:gd name="T35" fmla="*/ 591880 h 862013"/>
                <a:gd name="T36" fmla="*/ 17273 w 852601"/>
                <a:gd name="T37" fmla="*/ 772580 h 862013"/>
                <a:gd name="T38" fmla="*/ 618308 w 852601"/>
                <a:gd name="T39" fmla="*/ 972224 h 862013"/>
                <a:gd name="T40" fmla="*/ 708117 w 852601"/>
                <a:gd name="T41" fmla="*/ 552534 h 862013"/>
                <a:gd name="T42" fmla="*/ 943404 w 852601"/>
                <a:gd name="T43" fmla="*/ 613811 h 862013"/>
                <a:gd name="T44" fmla="*/ 963731 w 852601"/>
                <a:gd name="T45" fmla="*/ 676400 h 862013"/>
                <a:gd name="T46" fmla="*/ 1091533 w 852601"/>
                <a:gd name="T47" fmla="*/ 746350 h 862013"/>
                <a:gd name="T48" fmla="*/ 1191709 w 852601"/>
                <a:gd name="T49" fmla="*/ 481128 h 862013"/>
                <a:gd name="T50" fmla="*/ 783677 w 852601"/>
                <a:gd name="T51" fmla="*/ 526668 h 862013"/>
                <a:gd name="T52" fmla="*/ 1191709 w 852601"/>
                <a:gd name="T53" fmla="*/ 481128 h 862013"/>
                <a:gd name="T54" fmla="*/ 1008636 w 852601"/>
                <a:gd name="T55" fmla="*/ 967853 h 862013"/>
                <a:gd name="T56" fmla="*/ 2286700 w 852601"/>
                <a:gd name="T57" fmla="*/ 897904 h 862013"/>
                <a:gd name="T58" fmla="*/ 1516406 w 852601"/>
                <a:gd name="T59" fmla="*/ 556906 h 862013"/>
                <a:gd name="T60" fmla="*/ 843409 w 852601"/>
                <a:gd name="T61" fmla="*/ 234 h 862013"/>
                <a:gd name="T62" fmla="*/ 647669 w 852601"/>
                <a:gd name="T63" fmla="*/ 31808 h 862013"/>
                <a:gd name="T64" fmla="*/ 503742 w 852601"/>
                <a:gd name="T65" fmla="*/ 114386 h 862013"/>
                <a:gd name="T66" fmla="*/ 500863 w 852601"/>
                <a:gd name="T67" fmla="*/ 229752 h 862013"/>
                <a:gd name="T68" fmla="*/ 512340 w 852601"/>
                <a:gd name="T69" fmla="*/ 253323 h 862013"/>
                <a:gd name="T70" fmla="*/ 533246 w 852601"/>
                <a:gd name="T71" fmla="*/ 313545 h 862013"/>
                <a:gd name="T72" fmla="*/ 535406 w 852601"/>
                <a:gd name="T73" fmla="*/ 382763 h 862013"/>
                <a:gd name="T74" fmla="*/ 589379 w 852601"/>
                <a:gd name="T75" fmla="*/ 401891 h 862013"/>
                <a:gd name="T76" fmla="*/ 712435 w 852601"/>
                <a:gd name="T77" fmla="*/ 508452 h 862013"/>
                <a:gd name="T78" fmla="*/ 777201 w 852601"/>
                <a:gd name="T79" fmla="*/ 559456 h 862013"/>
                <a:gd name="T80" fmla="*/ 936961 w 852601"/>
                <a:gd name="T81" fmla="*/ 598620 h 862013"/>
                <a:gd name="T82" fmla="*/ 1215459 w 852601"/>
                <a:gd name="T83" fmla="*/ 508452 h 862013"/>
                <a:gd name="T84" fmla="*/ 1271590 w 852601"/>
                <a:gd name="T85" fmla="*/ 454717 h 862013"/>
                <a:gd name="T86" fmla="*/ 1308290 w 852601"/>
                <a:gd name="T87" fmla="*/ 390962 h 862013"/>
                <a:gd name="T88" fmla="*/ 1370899 w 852601"/>
                <a:gd name="T89" fmla="*/ 364548 h 862013"/>
                <a:gd name="T90" fmla="*/ 1396804 w 852601"/>
                <a:gd name="T91" fmla="*/ 272560 h 862013"/>
                <a:gd name="T92" fmla="*/ 1355788 w 852601"/>
                <a:gd name="T93" fmla="*/ 233395 h 862013"/>
                <a:gd name="T94" fmla="*/ 1307557 w 852601"/>
                <a:gd name="T95" fmla="*/ 262970 h 862013"/>
                <a:gd name="T96" fmla="*/ 1309273 w 852601"/>
                <a:gd name="T97" fmla="*/ 221160 h 862013"/>
                <a:gd name="T98" fmla="*/ 1332756 w 852601"/>
                <a:gd name="T99" fmla="*/ 220037 h 862013"/>
                <a:gd name="T100" fmla="*/ 1390325 w 852601"/>
                <a:gd name="T101" fmla="*/ 228537 h 862013"/>
                <a:gd name="T102" fmla="*/ 1390325 w 852601"/>
                <a:gd name="T103" fmla="*/ 213965 h 862013"/>
                <a:gd name="T104" fmla="*/ 1338514 w 852601"/>
                <a:gd name="T105" fmla="*/ 99813 h 862013"/>
                <a:gd name="T106" fmla="*/ 1226252 w 852601"/>
                <a:gd name="T107" fmla="*/ 45166 h 862013"/>
                <a:gd name="T108" fmla="*/ 961426 w 852601"/>
                <a:gd name="T109" fmla="*/ 5091 h 8620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2601"/>
                <a:gd name="T166" fmla="*/ 0 h 862013"/>
                <a:gd name="T167" fmla="*/ 852601 w 852601"/>
                <a:gd name="T168" fmla="*/ 862013 h 8620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lnTo>
                    <a:pt x="339688" y="551599"/>
                  </a:ln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lnTo>
                    <a:pt x="264023" y="488330"/>
                  </a:ln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nchor="ctr"/>
            <a:lstStyle/>
            <a:p>
              <a:pPr>
                <a:defRPr/>
              </a:pPr>
              <a:endParaRPr lang="zh-CN" altLang="en-US" sz="1444"/>
            </a:p>
          </p:txBody>
        </p:sp>
        <p:sp>
          <p:nvSpPr>
            <p:cNvPr id="15397" name="文本框 84"/>
            <p:cNvSpPr>
              <a:spLocks noChangeArrowheads="1"/>
            </p:cNvSpPr>
            <p:nvPr/>
          </p:nvSpPr>
          <p:spPr bwMode="auto">
            <a:xfrm>
              <a:off x="132891" y="990068"/>
              <a:ext cx="1007398" cy="48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556"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3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65" name="Group 14"/>
          <p:cNvGrpSpPr>
            <a:grpSpLocks/>
          </p:cNvGrpSpPr>
          <p:nvPr/>
        </p:nvGrpSpPr>
        <p:grpSpPr bwMode="auto">
          <a:xfrm>
            <a:off x="241300" y="698500"/>
            <a:ext cx="2832100" cy="1695450"/>
            <a:chOff x="0" y="0"/>
            <a:chExt cx="2548003" cy="1526556"/>
          </a:xfrm>
        </p:grpSpPr>
        <p:sp>
          <p:nvSpPr>
            <p:cNvPr id="15394" name="矩形 85"/>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5" name="矩形 86"/>
            <p:cNvSpPr>
              <a:spLocks noChangeArrowheads="1"/>
            </p:cNvSpPr>
            <p:nvPr/>
          </p:nvSpPr>
          <p:spPr bwMode="auto">
            <a:xfrm>
              <a:off x="88552" y="0"/>
              <a:ext cx="1686767" cy="29873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6" name="Group 17"/>
          <p:cNvGrpSpPr>
            <a:grpSpLocks/>
          </p:cNvGrpSpPr>
          <p:nvPr/>
        </p:nvGrpSpPr>
        <p:grpSpPr bwMode="auto">
          <a:xfrm>
            <a:off x="241300" y="3509963"/>
            <a:ext cx="2832100" cy="1695450"/>
            <a:chOff x="0" y="0"/>
            <a:chExt cx="2548003" cy="1526556"/>
          </a:xfrm>
        </p:grpSpPr>
        <p:sp>
          <p:nvSpPr>
            <p:cNvPr id="15392" name="矩形 88"/>
            <p:cNvSpPr>
              <a:spLocks noChangeArrowheads="1"/>
            </p:cNvSpPr>
            <p:nvPr/>
          </p:nvSpPr>
          <p:spPr bwMode="auto">
            <a:xfrm>
              <a:off x="0" y="334470"/>
              <a:ext cx="2548003" cy="119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333" dirty="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5393" name="矩形 89"/>
            <p:cNvSpPr>
              <a:spLocks noChangeArrowheads="1"/>
            </p:cNvSpPr>
            <p:nvPr/>
          </p:nvSpPr>
          <p:spPr bwMode="auto">
            <a:xfrm>
              <a:off x="88552" y="0"/>
              <a:ext cx="1686767" cy="29873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5367" name="Group 20"/>
          <p:cNvGrpSpPr>
            <a:grpSpLocks/>
          </p:cNvGrpSpPr>
          <p:nvPr/>
        </p:nvGrpSpPr>
        <p:grpSpPr bwMode="auto">
          <a:xfrm>
            <a:off x="6264275" y="1665288"/>
            <a:ext cx="239713" cy="2747962"/>
            <a:chOff x="0" y="0"/>
            <a:chExt cx="280228" cy="2474261"/>
          </a:xfrm>
        </p:grpSpPr>
        <p:sp>
          <p:nvSpPr>
            <p:cNvPr id="15390" name="矩形 15"/>
            <p:cNvSpPr>
              <a:spLocks noChangeArrowheads="1"/>
            </p:cNvSpPr>
            <p:nvPr/>
          </p:nvSpPr>
          <p:spPr bwMode="auto">
            <a:xfrm>
              <a:off x="0" y="0"/>
              <a:ext cx="280228" cy="106060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91" name="矩形 94"/>
            <p:cNvSpPr>
              <a:spLocks noChangeArrowheads="1"/>
            </p:cNvSpPr>
            <p:nvPr/>
          </p:nvSpPr>
          <p:spPr bwMode="auto">
            <a:xfrm>
              <a:off x="0" y="1059172"/>
              <a:ext cx="280228" cy="1415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8" name="Group 23"/>
          <p:cNvGrpSpPr>
            <a:grpSpLocks/>
          </p:cNvGrpSpPr>
          <p:nvPr/>
        </p:nvGrpSpPr>
        <p:grpSpPr bwMode="auto">
          <a:xfrm>
            <a:off x="6864350" y="1963738"/>
            <a:ext cx="241300" cy="2084387"/>
            <a:chOff x="0" y="0"/>
            <a:chExt cx="280228" cy="1875751"/>
          </a:xfrm>
        </p:grpSpPr>
        <p:sp>
          <p:nvSpPr>
            <p:cNvPr id="15388" name="矩形 90"/>
            <p:cNvSpPr>
              <a:spLocks noChangeArrowheads="1"/>
            </p:cNvSpPr>
            <p:nvPr/>
          </p:nvSpPr>
          <p:spPr bwMode="auto">
            <a:xfrm>
              <a:off x="0" y="0"/>
              <a:ext cx="280228" cy="80144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9" name="矩形 95"/>
            <p:cNvSpPr>
              <a:spLocks noChangeArrowheads="1"/>
            </p:cNvSpPr>
            <p:nvPr/>
          </p:nvSpPr>
          <p:spPr bwMode="auto">
            <a:xfrm>
              <a:off x="0" y="800016"/>
              <a:ext cx="280228" cy="1075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69" name="Group 26"/>
          <p:cNvGrpSpPr>
            <a:grpSpLocks/>
          </p:cNvGrpSpPr>
          <p:nvPr/>
        </p:nvGrpSpPr>
        <p:grpSpPr bwMode="auto">
          <a:xfrm>
            <a:off x="7467600" y="1169988"/>
            <a:ext cx="241300" cy="3355975"/>
            <a:chOff x="0" y="0"/>
            <a:chExt cx="280228" cy="3020106"/>
          </a:xfrm>
        </p:grpSpPr>
        <p:sp>
          <p:nvSpPr>
            <p:cNvPr id="15386" name="矩形 91"/>
            <p:cNvSpPr>
              <a:spLocks noChangeArrowheads="1"/>
            </p:cNvSpPr>
            <p:nvPr/>
          </p:nvSpPr>
          <p:spPr bwMode="auto">
            <a:xfrm>
              <a:off x="0" y="0"/>
              <a:ext cx="280228" cy="151576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7" name="矩形 96"/>
            <p:cNvSpPr>
              <a:spLocks noChangeArrowheads="1"/>
            </p:cNvSpPr>
            <p:nvPr/>
          </p:nvSpPr>
          <p:spPr bwMode="auto">
            <a:xfrm>
              <a:off x="0" y="1514339"/>
              <a:ext cx="280228" cy="15057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0" name="Group 29"/>
          <p:cNvGrpSpPr>
            <a:grpSpLocks/>
          </p:cNvGrpSpPr>
          <p:nvPr/>
        </p:nvGrpSpPr>
        <p:grpSpPr bwMode="auto">
          <a:xfrm>
            <a:off x="8069263" y="1265238"/>
            <a:ext cx="239712" cy="2857500"/>
            <a:chOff x="0" y="0"/>
            <a:chExt cx="280228" cy="2571752"/>
          </a:xfrm>
        </p:grpSpPr>
        <p:sp>
          <p:nvSpPr>
            <p:cNvPr id="15384" name="矩形 92"/>
            <p:cNvSpPr>
              <a:spLocks noChangeArrowheads="1"/>
            </p:cNvSpPr>
            <p:nvPr/>
          </p:nvSpPr>
          <p:spPr bwMode="auto">
            <a:xfrm>
              <a:off x="0" y="0"/>
              <a:ext cx="280228" cy="1428751"/>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5" name="矩形 97"/>
            <p:cNvSpPr>
              <a:spLocks noChangeArrowheads="1"/>
            </p:cNvSpPr>
            <p:nvPr/>
          </p:nvSpPr>
          <p:spPr bwMode="auto">
            <a:xfrm>
              <a:off x="0" y="1428751"/>
              <a:ext cx="280228" cy="11430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5371" name="Group 32"/>
          <p:cNvGrpSpPr>
            <a:grpSpLocks/>
          </p:cNvGrpSpPr>
          <p:nvPr/>
        </p:nvGrpSpPr>
        <p:grpSpPr bwMode="auto">
          <a:xfrm>
            <a:off x="8672513" y="1660525"/>
            <a:ext cx="239712" cy="2387600"/>
            <a:chOff x="0" y="0"/>
            <a:chExt cx="280228" cy="2149277"/>
          </a:xfrm>
        </p:grpSpPr>
        <p:sp>
          <p:nvSpPr>
            <p:cNvPr id="15382" name="矩形 93"/>
            <p:cNvSpPr>
              <a:spLocks noChangeArrowheads="1"/>
            </p:cNvSpPr>
            <p:nvPr/>
          </p:nvSpPr>
          <p:spPr bwMode="auto">
            <a:xfrm>
              <a:off x="0" y="0"/>
              <a:ext cx="280228" cy="107463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5383" name="矩形 98"/>
            <p:cNvSpPr>
              <a:spLocks noChangeArrowheads="1"/>
            </p:cNvSpPr>
            <p:nvPr/>
          </p:nvSpPr>
          <p:spPr bwMode="auto">
            <a:xfrm>
              <a:off x="0" y="1073210"/>
              <a:ext cx="280228" cy="10760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15372" name="文本框 22"/>
          <p:cNvSpPr>
            <a:spLocks noChangeArrowheads="1"/>
          </p:cNvSpPr>
          <p:nvPr/>
        </p:nvSpPr>
        <p:spPr bwMode="auto">
          <a:xfrm>
            <a:off x="6148388" y="1317625"/>
            <a:ext cx="4841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73" name="文本框 99"/>
          <p:cNvSpPr>
            <a:spLocks noChangeArrowheads="1"/>
          </p:cNvSpPr>
          <p:nvPr/>
        </p:nvSpPr>
        <p:spPr bwMode="auto">
          <a:xfrm>
            <a:off x="6142038" y="4413250"/>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5374" name="文本框 100"/>
          <p:cNvSpPr>
            <a:spLocks noChangeArrowheads="1"/>
          </p:cNvSpPr>
          <p:nvPr/>
        </p:nvSpPr>
        <p:spPr bwMode="auto">
          <a:xfrm>
            <a:off x="6743700" y="161448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5" name="文本框 101"/>
          <p:cNvSpPr>
            <a:spLocks noChangeArrowheads="1"/>
          </p:cNvSpPr>
          <p:nvPr/>
        </p:nvSpPr>
        <p:spPr bwMode="auto">
          <a:xfrm>
            <a:off x="6743700" y="40481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5376" name="文本框 102"/>
          <p:cNvSpPr>
            <a:spLocks noChangeArrowheads="1"/>
          </p:cNvSpPr>
          <p:nvPr/>
        </p:nvSpPr>
        <p:spPr bwMode="auto">
          <a:xfrm>
            <a:off x="7346950" y="822325"/>
            <a:ext cx="4841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5377" name="文本框 103"/>
          <p:cNvSpPr>
            <a:spLocks noChangeArrowheads="1"/>
          </p:cNvSpPr>
          <p:nvPr/>
        </p:nvSpPr>
        <p:spPr bwMode="auto">
          <a:xfrm>
            <a:off x="7346950" y="4525963"/>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5378" name="文本框 104"/>
          <p:cNvSpPr>
            <a:spLocks noChangeArrowheads="1"/>
          </p:cNvSpPr>
          <p:nvPr/>
        </p:nvSpPr>
        <p:spPr bwMode="auto">
          <a:xfrm>
            <a:off x="7950200" y="4122738"/>
            <a:ext cx="4841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5379" name="文本框 105"/>
          <p:cNvSpPr>
            <a:spLocks noChangeArrowheads="1"/>
          </p:cNvSpPr>
          <p:nvPr/>
        </p:nvSpPr>
        <p:spPr bwMode="auto">
          <a:xfrm>
            <a:off x="8551863" y="40481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5380" name="文本框 106"/>
          <p:cNvSpPr>
            <a:spLocks noChangeArrowheads="1"/>
          </p:cNvSpPr>
          <p:nvPr/>
        </p:nvSpPr>
        <p:spPr bwMode="auto">
          <a:xfrm>
            <a:off x="7948613" y="91757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5381" name="文本框 107"/>
          <p:cNvSpPr>
            <a:spLocks noChangeArrowheads="1"/>
          </p:cNvSpPr>
          <p:nvPr/>
        </p:nvSpPr>
        <p:spPr bwMode="auto">
          <a:xfrm>
            <a:off x="8551863" y="1317625"/>
            <a:ext cx="48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9"/>
          <p:cNvSpPr>
            <a:spLocks noChangeArrowheads="1"/>
          </p:cNvSpPr>
          <p:nvPr/>
        </p:nvSpPr>
        <p:spPr bwMode="auto">
          <a:xfrm rot="20700000">
            <a:off x="2701925" y="2090738"/>
            <a:ext cx="2795588"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7" name="矩形 60"/>
          <p:cNvSpPr>
            <a:spLocks noChangeArrowheads="1"/>
          </p:cNvSpPr>
          <p:nvPr/>
        </p:nvSpPr>
        <p:spPr bwMode="auto">
          <a:xfrm rot="20700000">
            <a:off x="2794000" y="2232025"/>
            <a:ext cx="5461000"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8" name="矩形 61"/>
          <p:cNvSpPr>
            <a:spLocks noChangeArrowheads="1"/>
          </p:cNvSpPr>
          <p:nvPr/>
        </p:nvSpPr>
        <p:spPr bwMode="auto">
          <a:xfrm rot="20700000">
            <a:off x="2954338" y="2889250"/>
            <a:ext cx="4141787"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89" name="矩形 62"/>
          <p:cNvSpPr>
            <a:spLocks noChangeArrowheads="1"/>
          </p:cNvSpPr>
          <p:nvPr/>
        </p:nvSpPr>
        <p:spPr bwMode="auto">
          <a:xfrm rot="20700000">
            <a:off x="3140075" y="3727450"/>
            <a:ext cx="1420813" cy="40005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390" name="矩形 63"/>
          <p:cNvSpPr>
            <a:spLocks noChangeArrowheads="1"/>
          </p:cNvSpPr>
          <p:nvPr/>
        </p:nvSpPr>
        <p:spPr bwMode="auto">
          <a:xfrm rot="20700000">
            <a:off x="3241675" y="3948113"/>
            <a:ext cx="3492500" cy="39846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16391" name="Group 7"/>
          <p:cNvGrpSpPr>
            <a:grpSpLocks/>
          </p:cNvGrpSpPr>
          <p:nvPr/>
        </p:nvGrpSpPr>
        <p:grpSpPr bwMode="auto">
          <a:xfrm>
            <a:off x="0" y="0"/>
            <a:ext cx="9144000" cy="5715000"/>
            <a:chOff x="0" y="0"/>
            <a:chExt cx="9144002" cy="5146336"/>
          </a:xfrm>
        </p:grpSpPr>
        <p:sp>
          <p:nvSpPr>
            <p:cNvPr id="16406" name="直角三角形 16"/>
            <p:cNvSpPr>
              <a:spLocks noChangeArrowheads="1"/>
            </p:cNvSpPr>
            <p:nvPr/>
          </p:nvSpPr>
          <p:spPr bwMode="auto">
            <a:xfrm flipH="1">
              <a:off x="785813" y="2914638"/>
              <a:ext cx="8358189" cy="2231698"/>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6407" name="任意多边形 116" hidden="1"/>
            <p:cNvSpPr>
              <a:spLocks noChangeArrowheads="1"/>
            </p:cNvSpPr>
            <p:nvPr/>
          </p:nvSpPr>
          <p:spPr bwMode="auto">
            <a:xfrm>
              <a:off x="0" y="0"/>
              <a:ext cx="3704750" cy="5143479"/>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lnTo>
                    <a:pt x="0" y="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8" name="任意多边形 106"/>
            <p:cNvSpPr>
              <a:spLocks noChangeArrowheads="1"/>
            </p:cNvSpPr>
            <p:nvPr/>
          </p:nvSpPr>
          <p:spPr bwMode="auto">
            <a:xfrm>
              <a:off x="0" y="2210267"/>
              <a:ext cx="3724753" cy="2933211"/>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lnTo>
                    <a:pt x="2895785" y="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16409" name="任意多边形 84"/>
            <p:cNvSpPr>
              <a:spLocks noChangeArrowheads="1"/>
            </p:cNvSpPr>
            <p:nvPr/>
          </p:nvSpPr>
          <p:spPr bwMode="auto">
            <a:xfrm>
              <a:off x="785813" y="4411962"/>
              <a:ext cx="2938940" cy="728659"/>
            </a:xfrm>
            <a:custGeom>
              <a:avLst/>
              <a:gdLst>
                <a:gd name="T0" fmla="*/ 1860300 w 3340529"/>
                <a:gd name="T1" fmla="*/ 0 h 827616"/>
                <a:gd name="T2" fmla="*/ 2000307 w 3340529"/>
                <a:gd name="T3" fmla="*/ 495576 h 827616"/>
                <a:gd name="T4" fmla="*/ 853891 w 3340529"/>
                <a:gd name="T5" fmla="*/ 495576 h 827616"/>
                <a:gd name="T6" fmla="*/ 0 w 3340529"/>
                <a:gd name="T7" fmla="*/ 49557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lnTo>
                    <a:pt x="3106718" y="0"/>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16392" name="矩形 85"/>
          <p:cNvSpPr>
            <a:spLocks noChangeArrowheads="1"/>
          </p:cNvSpPr>
          <p:nvPr/>
        </p:nvSpPr>
        <p:spPr bwMode="auto">
          <a:xfrm rot="20700000">
            <a:off x="1266825" y="2663825"/>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3" name="矩形 86"/>
          <p:cNvSpPr>
            <a:spLocks noChangeArrowheads="1"/>
          </p:cNvSpPr>
          <p:nvPr/>
        </p:nvSpPr>
        <p:spPr bwMode="auto">
          <a:xfrm rot="20700000">
            <a:off x="1389063" y="3152775"/>
            <a:ext cx="14779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4" name="矩形 87"/>
          <p:cNvSpPr>
            <a:spLocks noChangeArrowheads="1"/>
          </p:cNvSpPr>
          <p:nvPr/>
        </p:nvSpPr>
        <p:spPr bwMode="auto">
          <a:xfrm rot="20700000">
            <a:off x="1525588" y="3629025"/>
            <a:ext cx="147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5" name="矩形 88"/>
          <p:cNvSpPr>
            <a:spLocks noChangeArrowheads="1"/>
          </p:cNvSpPr>
          <p:nvPr/>
        </p:nvSpPr>
        <p:spPr bwMode="auto">
          <a:xfrm rot="20700000">
            <a:off x="1670050" y="41148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6396" name="矩形 89"/>
          <p:cNvSpPr>
            <a:spLocks noChangeArrowheads="1"/>
          </p:cNvSpPr>
          <p:nvPr/>
        </p:nvSpPr>
        <p:spPr bwMode="auto">
          <a:xfrm rot="20700000">
            <a:off x="1804988" y="4572000"/>
            <a:ext cx="14763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556">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6397" name="Group 17"/>
          <p:cNvGrpSpPr>
            <a:grpSpLocks/>
          </p:cNvGrpSpPr>
          <p:nvPr/>
        </p:nvGrpSpPr>
        <p:grpSpPr bwMode="auto">
          <a:xfrm>
            <a:off x="1204913" y="681038"/>
            <a:ext cx="4171950" cy="1209675"/>
            <a:chOff x="-277400" y="4873"/>
            <a:chExt cx="3753360" cy="1086829"/>
          </a:xfrm>
        </p:grpSpPr>
        <p:sp>
          <p:nvSpPr>
            <p:cNvPr id="16404" name="矩形 12"/>
            <p:cNvSpPr>
              <a:spLocks noChangeArrowheads="1"/>
            </p:cNvSpPr>
            <p:nvPr/>
          </p:nvSpPr>
          <p:spPr bwMode="auto">
            <a:xfrm>
              <a:off x="21097" y="362870"/>
              <a:ext cx="3454863" cy="72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6405" name="矩形 101"/>
            <p:cNvSpPr>
              <a:spLocks noChangeArrowheads="1"/>
            </p:cNvSpPr>
            <p:nvPr/>
          </p:nvSpPr>
          <p:spPr bwMode="auto">
            <a:xfrm rot="17724">
              <a:off x="-277400" y="4873"/>
              <a:ext cx="3177787" cy="39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2222" b="1" dirty="0">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6398" name="文本框 19"/>
          <p:cNvSpPr>
            <a:spLocks noChangeArrowheads="1"/>
          </p:cNvSpPr>
          <p:nvPr/>
        </p:nvSpPr>
        <p:spPr bwMode="auto">
          <a:xfrm rot="20760000">
            <a:off x="5411788" y="1636713"/>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6399" name="文本框 108"/>
          <p:cNvSpPr>
            <a:spLocks noChangeArrowheads="1"/>
          </p:cNvSpPr>
          <p:nvPr/>
        </p:nvSpPr>
        <p:spPr bwMode="auto">
          <a:xfrm rot="20760000">
            <a:off x="8108950" y="141446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6400" name="文本框 109"/>
          <p:cNvSpPr>
            <a:spLocks noChangeArrowheads="1"/>
          </p:cNvSpPr>
          <p:nvPr/>
        </p:nvSpPr>
        <p:spPr bwMode="auto">
          <a:xfrm rot="20760000">
            <a:off x="6977063" y="2257425"/>
            <a:ext cx="612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6401" name="文本框 110"/>
          <p:cNvSpPr>
            <a:spLocks noChangeArrowheads="1"/>
          </p:cNvSpPr>
          <p:nvPr/>
        </p:nvSpPr>
        <p:spPr bwMode="auto">
          <a:xfrm rot="20760000">
            <a:off x="4500563" y="344805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6402" name="文本框 114"/>
          <p:cNvSpPr>
            <a:spLocks noChangeArrowheads="1"/>
          </p:cNvSpPr>
          <p:nvPr/>
        </p:nvSpPr>
        <p:spPr bwMode="auto">
          <a:xfrm rot="20760000">
            <a:off x="6634163" y="3403600"/>
            <a:ext cx="6127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6403" name="Freeform 15"/>
          <p:cNvSpPr>
            <a:spLocks noEditPoints="1" noChangeArrowheads="1"/>
          </p:cNvSpPr>
          <p:nvPr/>
        </p:nvSpPr>
        <p:spPr bwMode="auto">
          <a:xfrm>
            <a:off x="333375" y="798513"/>
            <a:ext cx="771525" cy="760412"/>
          </a:xfrm>
          <a:custGeom>
            <a:avLst/>
            <a:gdLst>
              <a:gd name="T0" fmla="*/ 2147483646 w 708"/>
              <a:gd name="T1" fmla="*/ 2147483646 h 709"/>
              <a:gd name="T2" fmla="*/ 2147483646 w 708"/>
              <a:gd name="T3" fmla="*/ 2147483646 h 709"/>
              <a:gd name="T4" fmla="*/ 2147483646 w 708"/>
              <a:gd name="T5" fmla="*/ 2147483646 h 709"/>
              <a:gd name="T6" fmla="*/ 2147483646 w 708"/>
              <a:gd name="T7" fmla="*/ 2147483646 h 709"/>
              <a:gd name="T8" fmla="*/ 2147483646 w 708"/>
              <a:gd name="T9" fmla="*/ 2147483646 h 709"/>
              <a:gd name="T10" fmla="*/ 2147483646 w 708"/>
              <a:gd name="T11" fmla="*/ 2147483646 h 709"/>
              <a:gd name="T12" fmla="*/ 2147483646 w 708"/>
              <a:gd name="T13" fmla="*/ 0 h 709"/>
              <a:gd name="T14" fmla="*/ 2147483646 w 708"/>
              <a:gd name="T15" fmla="*/ 2147483646 h 709"/>
              <a:gd name="T16" fmla="*/ 2147483646 w 708"/>
              <a:gd name="T17" fmla="*/ 2147483646 h 709"/>
              <a:gd name="T18" fmla="*/ 2147483646 w 708"/>
              <a:gd name="T19" fmla="*/ 2147483646 h 709"/>
              <a:gd name="T20" fmla="*/ 2147483646 w 708"/>
              <a:gd name="T21" fmla="*/ 2147483646 h 709"/>
              <a:gd name="T22" fmla="*/ 2147483646 w 708"/>
              <a:gd name="T23" fmla="*/ 2147483646 h 709"/>
              <a:gd name="T24" fmla="*/ 2147483646 w 708"/>
              <a:gd name="T25" fmla="*/ 2147483646 h 709"/>
              <a:gd name="T26" fmla="*/ 0 w 708"/>
              <a:gd name="T27" fmla="*/ 2147483646 h 709"/>
              <a:gd name="T28" fmla="*/ 2147483646 w 708"/>
              <a:gd name="T29" fmla="*/ 2147483646 h 709"/>
              <a:gd name="T30" fmla="*/ 2147483646 w 708"/>
              <a:gd name="T31" fmla="*/ 2147483646 h 709"/>
              <a:gd name="T32" fmla="*/ 2147483646 w 708"/>
              <a:gd name="T33" fmla="*/ 2147483646 h 709"/>
              <a:gd name="T34" fmla="*/ 0 w 708"/>
              <a:gd name="T35" fmla="*/ 2147483646 h 709"/>
              <a:gd name="T36" fmla="*/ 0 w 708"/>
              <a:gd name="T37" fmla="*/ 2147483646 h 709"/>
              <a:gd name="T38" fmla="*/ 2147483646 w 708"/>
              <a:gd name="T39" fmla="*/ 2147483646 h 709"/>
              <a:gd name="T40" fmla="*/ 2147483646 w 708"/>
              <a:gd name="T41" fmla="*/ 2147483646 h 709"/>
              <a:gd name="T42" fmla="*/ 2147483646 w 708"/>
              <a:gd name="T43" fmla="*/ 2147483646 h 709"/>
              <a:gd name="T44" fmla="*/ 2147483646 w 708"/>
              <a:gd name="T45" fmla="*/ 2147483646 h 709"/>
              <a:gd name="T46" fmla="*/ 2147483646 w 708"/>
              <a:gd name="T47" fmla="*/ 2147483646 h 709"/>
              <a:gd name="T48" fmla="*/ 2147483646 w 708"/>
              <a:gd name="T49" fmla="*/ 2147483646 h 709"/>
              <a:gd name="T50" fmla="*/ 2147483646 w 708"/>
              <a:gd name="T51" fmla="*/ 2147483646 h 709"/>
              <a:gd name="T52" fmla="*/ 2147483646 w 708"/>
              <a:gd name="T53" fmla="*/ 0 h 709"/>
              <a:gd name="T54" fmla="*/ 2147483646 w 708"/>
              <a:gd name="T55" fmla="*/ 0 h 709"/>
              <a:gd name="T56" fmla="*/ 2147483646 w 708"/>
              <a:gd name="T57" fmla="*/ 2147483646 h 709"/>
              <a:gd name="T58" fmla="*/ 2147483646 w 708"/>
              <a:gd name="T59" fmla="*/ 2147483646 h 709"/>
              <a:gd name="T60" fmla="*/ 2147483646 w 708"/>
              <a:gd name="T61" fmla="*/ 0 h 709"/>
              <a:gd name="T62" fmla="*/ 2147483646 w 708"/>
              <a:gd name="T63" fmla="*/ 2147483646 h 709"/>
              <a:gd name="T64" fmla="*/ 2147483646 w 708"/>
              <a:gd name="T65" fmla="*/ 2147483646 h 709"/>
              <a:gd name="T66" fmla="*/ 2147483646 w 708"/>
              <a:gd name="T67" fmla="*/ 2147483646 h 709"/>
              <a:gd name="T68" fmla="*/ 2147483646 w 708"/>
              <a:gd name="T69" fmla="*/ 2147483646 h 709"/>
              <a:gd name="T70" fmla="*/ 2147483646 w 708"/>
              <a:gd name="T71" fmla="*/ 2147483646 h 709"/>
              <a:gd name="T72" fmla="*/ 2147483646 w 708"/>
              <a:gd name="T73" fmla="*/ 2147483646 h 709"/>
              <a:gd name="T74" fmla="*/ 2147483646 w 708"/>
              <a:gd name="T75" fmla="*/ 2147483646 h 709"/>
              <a:gd name="T76" fmla="*/ 2147483646 w 708"/>
              <a:gd name="T77" fmla="*/ 2147483646 h 709"/>
              <a:gd name="T78" fmla="*/ 2147483646 w 708"/>
              <a:gd name="T79" fmla="*/ 2147483646 h 709"/>
              <a:gd name="T80" fmla="*/ 2147483646 w 708"/>
              <a:gd name="T81" fmla="*/ 2147483646 h 709"/>
              <a:gd name="T82" fmla="*/ 2147483646 w 708"/>
              <a:gd name="T83" fmla="*/ 2147483646 h 709"/>
              <a:gd name="T84" fmla="*/ 2147483646 w 708"/>
              <a:gd name="T85" fmla="*/ 2147483646 h 709"/>
              <a:gd name="T86" fmla="*/ 2147483646 w 708"/>
              <a:gd name="T87" fmla="*/ 2147483646 h 709"/>
              <a:gd name="T88" fmla="*/ 2147483646 w 708"/>
              <a:gd name="T89" fmla="*/ 2147483646 h 709"/>
              <a:gd name="T90" fmla="*/ 2147483646 w 708"/>
              <a:gd name="T91" fmla="*/ 2147483646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0957" rIns="121912" bIns="60957"/>
          <a:lstStyle/>
          <a:p>
            <a:pPr>
              <a:defRPr/>
            </a:pPr>
            <a:endParaRPr lang="zh-CN" altLang="en-US" sz="1444"/>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70"/>
          <p:cNvSpPr>
            <a:spLocks noChangeArrowheads="1"/>
          </p:cNvSpPr>
          <p:nvPr/>
        </p:nvSpPr>
        <p:spPr bwMode="auto">
          <a:xfrm>
            <a:off x="2306638" y="0"/>
            <a:ext cx="1595437"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1" name="矩形 71"/>
          <p:cNvSpPr>
            <a:spLocks noChangeArrowheads="1"/>
          </p:cNvSpPr>
          <p:nvPr/>
        </p:nvSpPr>
        <p:spPr bwMode="auto">
          <a:xfrm>
            <a:off x="6191250" y="0"/>
            <a:ext cx="901700"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2" name="矩形 8"/>
          <p:cNvSpPr>
            <a:spLocks noChangeArrowheads="1"/>
          </p:cNvSpPr>
          <p:nvPr/>
        </p:nvSpPr>
        <p:spPr bwMode="auto">
          <a:xfrm>
            <a:off x="-508000" y="0"/>
            <a:ext cx="1914525" cy="4144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3" name="矩形 47"/>
          <p:cNvSpPr>
            <a:spLocks noChangeArrowheads="1"/>
          </p:cNvSpPr>
          <p:nvPr/>
        </p:nvSpPr>
        <p:spPr bwMode="auto">
          <a:xfrm flipH="1">
            <a:off x="-1" y="4144963"/>
            <a:ext cx="9143997" cy="1570037"/>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4" name="矩形 7"/>
          <p:cNvSpPr>
            <a:spLocks noChangeArrowheads="1"/>
          </p:cNvSpPr>
          <p:nvPr/>
        </p:nvSpPr>
        <p:spPr bwMode="auto">
          <a:xfrm>
            <a:off x="-508000" y="3905250"/>
            <a:ext cx="1914525" cy="2397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5" name="矩形 65"/>
          <p:cNvSpPr>
            <a:spLocks noChangeArrowheads="1"/>
          </p:cNvSpPr>
          <p:nvPr/>
        </p:nvSpPr>
        <p:spPr bwMode="auto">
          <a:xfrm>
            <a:off x="1406525" y="3905250"/>
            <a:ext cx="900113" cy="23971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6" name="矩形 66"/>
          <p:cNvSpPr>
            <a:spLocks noChangeArrowheads="1"/>
          </p:cNvSpPr>
          <p:nvPr/>
        </p:nvSpPr>
        <p:spPr bwMode="auto">
          <a:xfrm>
            <a:off x="2306638" y="3905250"/>
            <a:ext cx="1595437" cy="2397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7" name="矩形 67"/>
          <p:cNvSpPr>
            <a:spLocks noChangeArrowheads="1"/>
          </p:cNvSpPr>
          <p:nvPr/>
        </p:nvSpPr>
        <p:spPr bwMode="auto">
          <a:xfrm>
            <a:off x="3902075" y="3905250"/>
            <a:ext cx="2289175" cy="23971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8" name="矩形 68"/>
          <p:cNvSpPr>
            <a:spLocks noChangeArrowheads="1"/>
          </p:cNvSpPr>
          <p:nvPr/>
        </p:nvSpPr>
        <p:spPr bwMode="auto">
          <a:xfrm>
            <a:off x="6191250" y="3905250"/>
            <a:ext cx="901700" cy="239713"/>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19" name="矩形 69"/>
          <p:cNvSpPr>
            <a:spLocks noChangeArrowheads="1"/>
          </p:cNvSpPr>
          <p:nvPr/>
        </p:nvSpPr>
        <p:spPr bwMode="auto">
          <a:xfrm>
            <a:off x="7092950" y="3905250"/>
            <a:ext cx="2559050" cy="2397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7420" name="矩形 72"/>
          <p:cNvSpPr>
            <a:spLocks noChangeArrowheads="1"/>
          </p:cNvSpPr>
          <p:nvPr/>
        </p:nvSpPr>
        <p:spPr bwMode="auto">
          <a:xfrm>
            <a:off x="2052638" y="4776788"/>
            <a:ext cx="5038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7421" name="矩形 73"/>
          <p:cNvSpPr>
            <a:spLocks noChangeArrowheads="1"/>
          </p:cNvSpPr>
          <p:nvPr/>
        </p:nvSpPr>
        <p:spPr bwMode="auto">
          <a:xfrm>
            <a:off x="3133725" y="4433888"/>
            <a:ext cx="2878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7422" name="Group 14"/>
          <p:cNvGrpSpPr>
            <a:grpSpLocks/>
          </p:cNvGrpSpPr>
          <p:nvPr/>
        </p:nvGrpSpPr>
        <p:grpSpPr bwMode="auto">
          <a:xfrm>
            <a:off x="-400050" y="1795463"/>
            <a:ext cx="1698625" cy="1846262"/>
            <a:chOff x="0" y="0"/>
            <a:chExt cx="1528792" cy="1661698"/>
          </a:xfrm>
        </p:grpSpPr>
        <p:sp>
          <p:nvSpPr>
            <p:cNvPr id="17443" name="矩形 74"/>
            <p:cNvSpPr>
              <a:spLocks noChangeArrowheads="1"/>
            </p:cNvSpPr>
            <p:nvPr/>
          </p:nvSpPr>
          <p:spPr bwMode="auto">
            <a:xfrm>
              <a:off x="145735" y="361487"/>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4" name="矩形 75"/>
            <p:cNvSpPr>
              <a:spLocks noChangeArrowheads="1"/>
            </p:cNvSpPr>
            <p:nvPr/>
          </p:nvSpPr>
          <p:spPr bwMode="auto">
            <a:xfrm>
              <a:off x="0" y="655820"/>
              <a:ext cx="1528792" cy="100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5" name="矩形 91"/>
            <p:cNvSpPr>
              <a:spLocks noChangeArrowheads="1"/>
            </p:cNvSpPr>
            <p:nvPr/>
          </p:nvSpPr>
          <p:spPr bwMode="auto">
            <a:xfrm>
              <a:off x="304329" y="0"/>
              <a:ext cx="920134"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22%</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3" name="Group 18"/>
          <p:cNvGrpSpPr>
            <a:grpSpLocks/>
          </p:cNvGrpSpPr>
          <p:nvPr/>
        </p:nvGrpSpPr>
        <p:grpSpPr bwMode="auto">
          <a:xfrm>
            <a:off x="1006475" y="265113"/>
            <a:ext cx="1698625" cy="1820862"/>
            <a:chOff x="0" y="0"/>
            <a:chExt cx="1528792" cy="1638372"/>
          </a:xfrm>
        </p:grpSpPr>
        <p:sp>
          <p:nvSpPr>
            <p:cNvPr id="17440" name="矩形 77"/>
            <p:cNvSpPr>
              <a:spLocks noChangeArrowheads="1"/>
            </p:cNvSpPr>
            <p:nvPr/>
          </p:nvSpPr>
          <p:spPr bwMode="auto">
            <a:xfrm>
              <a:off x="145735" y="338530"/>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41" name="矩形 78"/>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42" name="矩形 92"/>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6%</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4" name="Group 22"/>
          <p:cNvGrpSpPr>
            <a:grpSpLocks/>
          </p:cNvGrpSpPr>
          <p:nvPr/>
        </p:nvGrpSpPr>
        <p:grpSpPr bwMode="auto">
          <a:xfrm>
            <a:off x="2259013" y="1920875"/>
            <a:ext cx="1698625" cy="1846263"/>
            <a:chOff x="0" y="0"/>
            <a:chExt cx="1528792" cy="1660625"/>
          </a:xfrm>
        </p:grpSpPr>
        <p:sp>
          <p:nvSpPr>
            <p:cNvPr id="17437" name="矩形 94"/>
            <p:cNvSpPr>
              <a:spLocks noChangeArrowheads="1"/>
            </p:cNvSpPr>
            <p:nvPr/>
          </p:nvSpPr>
          <p:spPr bwMode="auto">
            <a:xfrm>
              <a:off x="145735" y="362682"/>
              <a:ext cx="1237321" cy="26701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8" name="矩形 95"/>
            <p:cNvSpPr>
              <a:spLocks noChangeArrowheads="1"/>
            </p:cNvSpPr>
            <p:nvPr/>
          </p:nvSpPr>
          <p:spPr bwMode="auto">
            <a:xfrm>
              <a:off x="0" y="655397"/>
              <a:ext cx="1528792" cy="100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9" name="矩形 96"/>
            <p:cNvSpPr>
              <a:spLocks noChangeArrowheads="1"/>
            </p:cNvSpPr>
            <p:nvPr/>
          </p:nvSpPr>
          <p:spPr bwMode="auto">
            <a:xfrm>
              <a:off x="304329" y="0"/>
              <a:ext cx="920133" cy="39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10%</a:t>
              </a:r>
              <a:endParaRPr lang="zh-CN" altLang="en-US" sz="2222">
                <a:solidFill>
                  <a:srgbClr val="004D6C"/>
                </a:solidFill>
                <a:latin typeface="Impact" panose="020B0806030902050204" pitchFamily="34" charset="0"/>
                <a:sym typeface="Impact" panose="020B0806030902050204" pitchFamily="34" charset="0"/>
              </a:endParaRPr>
            </a:p>
          </p:txBody>
        </p:sp>
      </p:grpSp>
      <p:grpSp>
        <p:nvGrpSpPr>
          <p:cNvPr id="17425" name="Group 26"/>
          <p:cNvGrpSpPr>
            <a:grpSpLocks/>
          </p:cNvGrpSpPr>
          <p:nvPr/>
        </p:nvGrpSpPr>
        <p:grpSpPr bwMode="auto">
          <a:xfrm>
            <a:off x="7523163" y="866775"/>
            <a:ext cx="1698625" cy="1819275"/>
            <a:chOff x="0" y="0"/>
            <a:chExt cx="1528792" cy="1638372"/>
          </a:xfrm>
        </p:grpSpPr>
        <p:sp>
          <p:nvSpPr>
            <p:cNvPr id="17434" name="矩形 98"/>
            <p:cNvSpPr>
              <a:spLocks noChangeArrowheads="1"/>
            </p:cNvSpPr>
            <p:nvPr/>
          </p:nvSpPr>
          <p:spPr bwMode="auto">
            <a:xfrm>
              <a:off x="145735" y="338826"/>
              <a:ext cx="1237321" cy="26734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5" name="矩形 99"/>
            <p:cNvSpPr>
              <a:spLocks noChangeArrowheads="1"/>
            </p:cNvSpPr>
            <p:nvPr/>
          </p:nvSpPr>
          <p:spPr bwMode="auto">
            <a:xfrm>
              <a:off x="0" y="631903"/>
              <a:ext cx="1528792" cy="100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6" name="矩形 100"/>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31%</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6" name="Group 30"/>
          <p:cNvGrpSpPr>
            <a:grpSpLocks/>
          </p:cNvGrpSpPr>
          <p:nvPr/>
        </p:nvGrpSpPr>
        <p:grpSpPr bwMode="auto">
          <a:xfrm>
            <a:off x="4189413" y="463550"/>
            <a:ext cx="1698625" cy="1820863"/>
            <a:chOff x="0" y="0"/>
            <a:chExt cx="1528792" cy="1638372"/>
          </a:xfrm>
        </p:grpSpPr>
        <p:sp>
          <p:nvSpPr>
            <p:cNvPr id="17431" name="矩形 106"/>
            <p:cNvSpPr>
              <a:spLocks noChangeArrowheads="1"/>
            </p:cNvSpPr>
            <p:nvPr/>
          </p:nvSpPr>
          <p:spPr bwMode="auto">
            <a:xfrm>
              <a:off x="145735" y="338531"/>
              <a:ext cx="1237321" cy="2685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32" name="矩形 107"/>
            <p:cNvSpPr>
              <a:spLocks noChangeArrowheads="1"/>
            </p:cNvSpPr>
            <p:nvPr/>
          </p:nvSpPr>
          <p:spPr bwMode="auto">
            <a:xfrm>
              <a:off x="0" y="632780"/>
              <a:ext cx="1528792" cy="10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3" name="矩形 108"/>
            <p:cNvSpPr>
              <a:spLocks noChangeArrowheads="1"/>
            </p:cNvSpPr>
            <p:nvPr/>
          </p:nvSpPr>
          <p:spPr bwMode="auto">
            <a:xfrm>
              <a:off x="241440" y="0"/>
              <a:ext cx="1045912" cy="3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3"/>
                </a:spcAft>
              </a:pPr>
              <a:r>
                <a:rPr lang="en-US" altLang="zh-CN" sz="2000">
                  <a:solidFill>
                    <a:srgbClr val="8ABC1D"/>
                  </a:solidFill>
                  <a:latin typeface="Impact" panose="020B0806030902050204" pitchFamily="34" charset="0"/>
                  <a:sym typeface="Impact" panose="020B0806030902050204" pitchFamily="34" charset="0"/>
                </a:rPr>
                <a:t>23%</a:t>
              </a:r>
              <a:endParaRPr lang="zh-CN" altLang="en-US" sz="2000">
                <a:solidFill>
                  <a:srgbClr val="8ABC1D"/>
                </a:solidFill>
                <a:latin typeface="Impact" panose="020B0806030902050204" pitchFamily="34" charset="0"/>
                <a:sym typeface="Impact" panose="020B0806030902050204" pitchFamily="34" charset="0"/>
              </a:endParaRPr>
            </a:p>
          </p:txBody>
        </p:sp>
      </p:grpSp>
      <p:grpSp>
        <p:nvGrpSpPr>
          <p:cNvPr id="17427" name="Group 34"/>
          <p:cNvGrpSpPr>
            <a:grpSpLocks/>
          </p:cNvGrpSpPr>
          <p:nvPr/>
        </p:nvGrpSpPr>
        <p:grpSpPr bwMode="auto">
          <a:xfrm>
            <a:off x="5792788" y="1806575"/>
            <a:ext cx="1698625" cy="1846263"/>
            <a:chOff x="0" y="0"/>
            <a:chExt cx="1528792" cy="1661698"/>
          </a:xfrm>
        </p:grpSpPr>
        <p:sp>
          <p:nvSpPr>
            <p:cNvPr id="17428" name="矩形 110"/>
            <p:cNvSpPr>
              <a:spLocks noChangeArrowheads="1"/>
            </p:cNvSpPr>
            <p:nvPr/>
          </p:nvSpPr>
          <p:spPr bwMode="auto">
            <a:xfrm>
              <a:off x="145735" y="361488"/>
              <a:ext cx="1237321" cy="2686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3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7429" name="矩形 111"/>
            <p:cNvSpPr>
              <a:spLocks noChangeArrowheads="1"/>
            </p:cNvSpPr>
            <p:nvPr/>
          </p:nvSpPr>
          <p:spPr bwMode="auto">
            <a:xfrm>
              <a:off x="0" y="655821"/>
              <a:ext cx="1528792" cy="10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333">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7430" name="矩形 112"/>
            <p:cNvSpPr>
              <a:spLocks noChangeArrowheads="1"/>
            </p:cNvSpPr>
            <p:nvPr/>
          </p:nvSpPr>
          <p:spPr bwMode="auto">
            <a:xfrm>
              <a:off x="304329" y="0"/>
              <a:ext cx="920133" cy="39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2222">
                  <a:solidFill>
                    <a:srgbClr val="004D6C"/>
                  </a:solidFill>
                  <a:latin typeface="Impact" panose="020B0806030902050204" pitchFamily="34" charset="0"/>
                  <a:sym typeface="Impact" panose="020B0806030902050204" pitchFamily="34" charset="0"/>
                </a:rPr>
                <a:t>9%</a:t>
              </a:r>
              <a:endParaRPr lang="zh-CN" altLang="en-US" sz="2222">
                <a:solidFill>
                  <a:srgbClr val="004D6C"/>
                </a:solidFill>
                <a:latin typeface="Impact" panose="020B0806030902050204" pitchFamily="34" charset="0"/>
                <a:sym typeface="Impact" panose="020B0806030902050204" pitchFamily="34" charset="0"/>
              </a:endParaRPr>
            </a:p>
          </p:txBody>
        </p:sp>
      </p:gr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0" y="0"/>
            <a:ext cx="9144000" cy="2539999"/>
            <a:chOff x="0" y="0"/>
            <a:chExt cx="9144000" cy="2286000"/>
          </a:xfrm>
        </p:grpSpPr>
        <p:sp>
          <p:nvSpPr>
            <p:cNvPr id="18457" name="矩形 3"/>
            <p:cNvSpPr>
              <a:spLocks noChangeArrowheads="1"/>
            </p:cNvSpPr>
            <p:nvPr/>
          </p:nvSpPr>
          <p:spPr bwMode="auto">
            <a:xfrm flipH="1">
              <a:off x="0" y="0"/>
              <a:ext cx="9144000" cy="2286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8" name="等腰三角形 51"/>
            <p:cNvSpPr>
              <a:spLocks noChangeArrowheads="1"/>
            </p:cNvSpPr>
            <p:nvPr/>
          </p:nvSpPr>
          <p:spPr bwMode="auto">
            <a:xfrm flipV="1">
              <a:off x="0" y="5715"/>
              <a:ext cx="9144000" cy="2280285"/>
            </a:xfrm>
            <a:prstGeom prst="triangle">
              <a:avLst>
                <a:gd name="adj" fmla="val 50000"/>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8435" name="Group 5"/>
          <p:cNvGrpSpPr>
            <a:grpSpLocks/>
          </p:cNvGrpSpPr>
          <p:nvPr/>
        </p:nvGrpSpPr>
        <p:grpSpPr bwMode="auto">
          <a:xfrm>
            <a:off x="538163" y="1512888"/>
            <a:ext cx="2000250" cy="2000250"/>
            <a:chOff x="0" y="0"/>
            <a:chExt cx="1800000" cy="1800000"/>
          </a:xfrm>
        </p:grpSpPr>
        <p:sp>
          <p:nvSpPr>
            <p:cNvPr id="18455" name="椭圆 32"/>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6" name="文本框 2"/>
            <p:cNvSpPr>
              <a:spLocks noChangeArrowheads="1"/>
            </p:cNvSpPr>
            <p:nvPr/>
          </p:nvSpPr>
          <p:spPr bwMode="auto">
            <a:xfrm>
              <a:off x="354286" y="545714"/>
              <a:ext cx="1071429"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85%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6" name="Group 9"/>
          <p:cNvGrpSpPr>
            <a:grpSpLocks/>
          </p:cNvGrpSpPr>
          <p:nvPr/>
        </p:nvGrpSpPr>
        <p:grpSpPr bwMode="auto">
          <a:xfrm>
            <a:off x="3571875" y="1512888"/>
            <a:ext cx="2000250" cy="2000250"/>
            <a:chOff x="0" y="0"/>
            <a:chExt cx="1800000" cy="1800000"/>
          </a:xfrm>
        </p:grpSpPr>
        <p:sp>
          <p:nvSpPr>
            <p:cNvPr id="18453" name="椭圆 35"/>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4" name="文本框 37"/>
            <p:cNvSpPr>
              <a:spLocks noChangeArrowheads="1"/>
            </p:cNvSpPr>
            <p:nvPr/>
          </p:nvSpPr>
          <p:spPr bwMode="auto">
            <a:xfrm>
              <a:off x="354286" y="545714"/>
              <a:ext cx="1054286"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25%</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7" name="Group 13"/>
          <p:cNvGrpSpPr>
            <a:grpSpLocks/>
          </p:cNvGrpSpPr>
          <p:nvPr/>
        </p:nvGrpSpPr>
        <p:grpSpPr bwMode="auto">
          <a:xfrm>
            <a:off x="6591300" y="1512888"/>
            <a:ext cx="2000250" cy="2000250"/>
            <a:chOff x="0" y="0"/>
            <a:chExt cx="1800000" cy="1800000"/>
          </a:xfrm>
        </p:grpSpPr>
        <p:sp>
          <p:nvSpPr>
            <p:cNvPr id="18451" name="椭圆 39"/>
            <p:cNvSpPr>
              <a:spLocks noChangeArrowheads="1"/>
            </p:cNvSpPr>
            <p:nvPr/>
          </p:nvSpPr>
          <p:spPr bwMode="auto">
            <a:xfrm>
              <a:off x="0" y="0"/>
              <a:ext cx="1800000" cy="1800000"/>
            </a:xfrm>
            <a:prstGeom prst="ellipse">
              <a:avLst/>
            </a:prstGeom>
            <a:solidFill>
              <a:schemeClr val="bg2"/>
            </a:solidFill>
            <a:ln w="76200">
              <a:solidFill>
                <a:schemeClr val="bg1"/>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p>
          </p:txBody>
        </p:sp>
        <p:sp>
          <p:nvSpPr>
            <p:cNvPr id="18452" name="文本框 41"/>
            <p:cNvSpPr>
              <a:spLocks noChangeArrowheads="1"/>
            </p:cNvSpPr>
            <p:nvPr/>
          </p:nvSpPr>
          <p:spPr bwMode="auto">
            <a:xfrm>
              <a:off x="354286" y="545714"/>
              <a:ext cx="1072858" cy="6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4444">
                  <a:solidFill>
                    <a:srgbClr val="002C3E"/>
                  </a:solidFill>
                  <a:latin typeface="Impact" panose="020B0806030902050204" pitchFamily="34" charset="0"/>
                  <a:sym typeface="Impact" panose="020B0806030902050204" pitchFamily="34" charset="0"/>
                </a:rPr>
                <a:t>50%</a:t>
              </a:r>
              <a:endParaRPr lang="zh-CN" altLang="en-US" sz="4444">
                <a:solidFill>
                  <a:srgbClr val="002C3E"/>
                </a:solidFill>
                <a:latin typeface="Impact" panose="020B0806030902050204" pitchFamily="34" charset="0"/>
                <a:sym typeface="Impact" panose="020B0806030902050204" pitchFamily="34" charset="0"/>
              </a:endParaRPr>
            </a:p>
          </p:txBody>
        </p:sp>
      </p:grpSp>
      <p:grpSp>
        <p:nvGrpSpPr>
          <p:cNvPr id="18438" name="Group 17"/>
          <p:cNvGrpSpPr>
            <a:grpSpLocks/>
          </p:cNvGrpSpPr>
          <p:nvPr/>
        </p:nvGrpSpPr>
        <p:grpSpPr bwMode="auto">
          <a:xfrm>
            <a:off x="3138488" y="0"/>
            <a:ext cx="2867025" cy="660400"/>
            <a:chOff x="0" y="-1"/>
            <a:chExt cx="2580339" cy="594269"/>
          </a:xfrm>
        </p:grpSpPr>
        <p:sp>
          <p:nvSpPr>
            <p:cNvPr id="18448" name="矩形 42"/>
            <p:cNvSpPr>
              <a:spLocks noChangeArrowheads="1"/>
            </p:cNvSpPr>
            <p:nvPr/>
          </p:nvSpPr>
          <p:spPr bwMode="auto">
            <a:xfrm rot="-5400000">
              <a:off x="1229457" y="-1229458"/>
              <a:ext cx="121426" cy="2580339"/>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49" name="矩形 43"/>
            <p:cNvSpPr>
              <a:spLocks noChangeArrowheads="1"/>
            </p:cNvSpPr>
            <p:nvPr/>
          </p:nvSpPr>
          <p:spPr bwMode="auto">
            <a:xfrm>
              <a:off x="0" y="125710"/>
              <a:ext cx="2580339" cy="468558"/>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8450" name="矩形 5"/>
            <p:cNvSpPr>
              <a:spLocks noChangeArrowheads="1"/>
            </p:cNvSpPr>
            <p:nvPr/>
          </p:nvSpPr>
          <p:spPr bwMode="auto">
            <a:xfrm>
              <a:off x="226416" y="157334"/>
              <a:ext cx="2127504" cy="36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39" name="Group 21"/>
          <p:cNvGrpSpPr>
            <a:grpSpLocks/>
          </p:cNvGrpSpPr>
          <p:nvPr/>
        </p:nvGrpSpPr>
        <p:grpSpPr bwMode="auto">
          <a:xfrm>
            <a:off x="188913" y="3613150"/>
            <a:ext cx="2689225" cy="1535113"/>
            <a:chOff x="0" y="0"/>
            <a:chExt cx="2420994" cy="1380731"/>
          </a:xfrm>
        </p:grpSpPr>
        <p:sp>
          <p:nvSpPr>
            <p:cNvPr id="18446" name="矩形 7"/>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7" name="矩形 4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0" name="Group 24"/>
          <p:cNvGrpSpPr>
            <a:grpSpLocks/>
          </p:cNvGrpSpPr>
          <p:nvPr/>
        </p:nvGrpSpPr>
        <p:grpSpPr bwMode="auto">
          <a:xfrm>
            <a:off x="3227388" y="3613150"/>
            <a:ext cx="2690812" cy="1535113"/>
            <a:chOff x="0" y="0"/>
            <a:chExt cx="2420994" cy="1380731"/>
          </a:xfrm>
        </p:grpSpPr>
        <p:sp>
          <p:nvSpPr>
            <p:cNvPr id="18444" name="矩形 30"/>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5" name="矩形 31"/>
            <p:cNvSpPr>
              <a:spLocks noChangeArrowheads="1"/>
            </p:cNvSpPr>
            <p:nvPr/>
          </p:nvSpPr>
          <p:spPr bwMode="auto">
            <a:xfrm>
              <a:off x="268523" y="0"/>
              <a:ext cx="1883947"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8441" name="Group 27"/>
          <p:cNvGrpSpPr>
            <a:grpSpLocks/>
          </p:cNvGrpSpPr>
          <p:nvPr/>
        </p:nvGrpSpPr>
        <p:grpSpPr bwMode="auto">
          <a:xfrm>
            <a:off x="6248400" y="3613150"/>
            <a:ext cx="2689225" cy="1535113"/>
            <a:chOff x="0" y="0"/>
            <a:chExt cx="2420994" cy="1380731"/>
          </a:xfrm>
        </p:grpSpPr>
        <p:sp>
          <p:nvSpPr>
            <p:cNvPr id="18442" name="矩形 53"/>
            <p:cNvSpPr>
              <a:spLocks noChangeArrowheads="1"/>
            </p:cNvSpPr>
            <p:nvPr/>
          </p:nvSpPr>
          <p:spPr bwMode="auto">
            <a:xfrm>
              <a:off x="0" y="298421"/>
              <a:ext cx="2420994" cy="10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a:t>
              </a:r>
            </a:p>
          </p:txBody>
        </p:sp>
        <p:sp>
          <p:nvSpPr>
            <p:cNvPr id="18443" name="矩形 54"/>
            <p:cNvSpPr>
              <a:spLocks noChangeArrowheads="1"/>
            </p:cNvSpPr>
            <p:nvPr/>
          </p:nvSpPr>
          <p:spPr bwMode="auto">
            <a:xfrm>
              <a:off x="268682" y="0"/>
              <a:ext cx="1883631" cy="32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b="1">
                  <a:solidFill>
                    <a:srgbClr val="004D6C"/>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6"/>
          <p:cNvSpPr>
            <a:spLocks noChangeArrowheads="1"/>
          </p:cNvSpPr>
          <p:nvPr/>
        </p:nvSpPr>
        <p:spPr bwMode="auto">
          <a:xfrm>
            <a:off x="-508000" y="0"/>
            <a:ext cx="10160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59" name="直角三角形 7"/>
          <p:cNvSpPr>
            <a:spLocks noChangeArrowheads="1"/>
          </p:cNvSpPr>
          <p:nvPr/>
        </p:nvSpPr>
        <p:spPr bwMode="auto">
          <a:xfrm flipH="1">
            <a:off x="-503238" y="0"/>
            <a:ext cx="10155238" cy="57118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1946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1946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220663" y="4383088"/>
            <a:ext cx="306387" cy="357187"/>
            <a:chOff x="0" y="0"/>
            <a:chExt cx="276225" cy="320421"/>
          </a:xfrm>
        </p:grpSpPr>
        <p:sp>
          <p:nvSpPr>
            <p:cNvPr id="1949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92" name="等腰三角形 76"/>
            <p:cNvSpPr>
              <a:spLocks noChangeArrowheads="1"/>
            </p:cNvSpPr>
            <p:nvPr/>
          </p:nvSpPr>
          <p:spPr bwMode="auto">
            <a:xfrm rot="5400000">
              <a:off x="-11033" y="87934"/>
              <a:ext cx="166619" cy="144553"/>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19463" name="Group 9"/>
          <p:cNvGrpSpPr>
            <a:grpSpLocks/>
          </p:cNvGrpSpPr>
          <p:nvPr/>
        </p:nvGrpSpPr>
        <p:grpSpPr bwMode="auto">
          <a:xfrm>
            <a:off x="696913" y="652463"/>
            <a:ext cx="5832475" cy="1016000"/>
            <a:chOff x="0" y="0"/>
            <a:chExt cx="5250472" cy="913508"/>
          </a:xfrm>
        </p:grpSpPr>
        <p:sp>
          <p:nvSpPr>
            <p:cNvPr id="19485" name="矩形 34"/>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6" name="直角三角形 35"/>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7" name="直角三角形 36"/>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8" name="文本框 37"/>
            <p:cNvSpPr>
              <a:spLocks noChangeArrowheads="1"/>
            </p:cNvSpPr>
            <p:nvPr/>
          </p:nvSpPr>
          <p:spPr bwMode="auto">
            <a:xfrm>
              <a:off x="202500" y="0"/>
              <a:ext cx="430264"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1</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9" name="矩形 59"/>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90" name="矩形 60"/>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4" name="Group 16"/>
          <p:cNvGrpSpPr>
            <a:grpSpLocks/>
          </p:cNvGrpSpPr>
          <p:nvPr/>
        </p:nvGrpSpPr>
        <p:grpSpPr bwMode="auto">
          <a:xfrm>
            <a:off x="696913" y="1787525"/>
            <a:ext cx="5832475" cy="1014413"/>
            <a:chOff x="0" y="0"/>
            <a:chExt cx="5250472" cy="915081"/>
          </a:xfrm>
        </p:grpSpPr>
        <p:sp>
          <p:nvSpPr>
            <p:cNvPr id="19479" name="矩形 67"/>
            <p:cNvSpPr>
              <a:spLocks noChangeArrowheads="1"/>
            </p:cNvSpPr>
            <p:nvPr/>
          </p:nvSpPr>
          <p:spPr bwMode="auto">
            <a:xfrm>
              <a:off x="0" y="42962"/>
              <a:ext cx="5250472" cy="836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0" name="直角三角形 68"/>
            <p:cNvSpPr>
              <a:spLocks noChangeArrowheads="1"/>
            </p:cNvSpPr>
            <p:nvPr/>
          </p:nvSpPr>
          <p:spPr bwMode="auto">
            <a:xfrm>
              <a:off x="0" y="42962"/>
              <a:ext cx="834588" cy="83631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1" name="直角三角形 69"/>
            <p:cNvSpPr>
              <a:spLocks noChangeArrowheads="1"/>
            </p:cNvSpPr>
            <p:nvPr/>
          </p:nvSpPr>
          <p:spPr bwMode="auto">
            <a:xfrm flipV="1">
              <a:off x="0" y="42962"/>
              <a:ext cx="834588" cy="83631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82" name="文本框 70"/>
            <p:cNvSpPr>
              <a:spLocks noChangeArrowheads="1"/>
            </p:cNvSpPr>
            <p:nvPr/>
          </p:nvSpPr>
          <p:spPr bwMode="auto">
            <a:xfrm>
              <a:off x="160656" y="0"/>
              <a:ext cx="513950" cy="91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2</a:t>
              </a:r>
              <a:endParaRPr lang="zh-CN" altLang="en-US" sz="6000">
                <a:solidFill>
                  <a:schemeClr val="bg1"/>
                </a:solidFill>
                <a:latin typeface="Impact" panose="020B0806030902050204" pitchFamily="34" charset="0"/>
                <a:sym typeface="Impact" panose="020B0806030902050204" pitchFamily="34" charset="0"/>
              </a:endParaRPr>
            </a:p>
          </p:txBody>
        </p:sp>
        <p:sp>
          <p:nvSpPr>
            <p:cNvPr id="19483" name="矩形 71"/>
            <p:cNvSpPr>
              <a:spLocks noChangeArrowheads="1"/>
            </p:cNvSpPr>
            <p:nvPr/>
          </p:nvSpPr>
          <p:spPr bwMode="auto">
            <a:xfrm>
              <a:off x="834588" y="140341"/>
              <a:ext cx="2700978" cy="3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84" name="矩形 72"/>
            <p:cNvSpPr>
              <a:spLocks noChangeArrowheads="1"/>
            </p:cNvSpPr>
            <p:nvPr/>
          </p:nvSpPr>
          <p:spPr bwMode="auto">
            <a:xfrm>
              <a:off x="840304" y="458256"/>
              <a:ext cx="2402298" cy="29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5" name="Group 23"/>
          <p:cNvGrpSpPr>
            <a:grpSpLocks/>
          </p:cNvGrpSpPr>
          <p:nvPr/>
        </p:nvGrpSpPr>
        <p:grpSpPr bwMode="auto">
          <a:xfrm>
            <a:off x="696913" y="4052888"/>
            <a:ext cx="5832475" cy="1016000"/>
            <a:chOff x="0" y="0"/>
            <a:chExt cx="5250472" cy="913508"/>
          </a:xfrm>
        </p:grpSpPr>
        <p:sp>
          <p:nvSpPr>
            <p:cNvPr id="19473" name="矩形 46"/>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4" name="直角三角形 47"/>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5" name="直角三角形 48"/>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6" name="文本框 49"/>
            <p:cNvSpPr>
              <a:spLocks noChangeArrowheads="1"/>
            </p:cNvSpPr>
            <p:nvPr/>
          </p:nvSpPr>
          <p:spPr bwMode="auto">
            <a:xfrm>
              <a:off x="161377" y="0"/>
              <a:ext cx="512508"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4</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7" name="矩形 50"/>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000000"/>
                  </a:solidFill>
                  <a:ea typeface="微软雅黑" panose="020B0503020204020204" pitchFamily="34" charset="-122"/>
                </a:rPr>
                <a:t>Add the slide title here</a:t>
              </a:r>
              <a:endParaRPr lang="zh-CN" altLang="en-US" sz="2222">
                <a:solidFill>
                  <a:srgbClr val="000000"/>
                </a:solidFill>
                <a:ea typeface="微软雅黑" panose="020B0503020204020204" pitchFamily="34" charset="-122"/>
              </a:endParaRPr>
            </a:p>
          </p:txBody>
        </p:sp>
        <p:sp>
          <p:nvSpPr>
            <p:cNvPr id="19478" name="矩形 51"/>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grpSp>
        <p:nvGrpSpPr>
          <p:cNvPr id="19466" name="Group 30"/>
          <p:cNvGrpSpPr>
            <a:grpSpLocks/>
          </p:cNvGrpSpPr>
          <p:nvPr/>
        </p:nvGrpSpPr>
        <p:grpSpPr bwMode="auto">
          <a:xfrm>
            <a:off x="696913" y="2919413"/>
            <a:ext cx="5832475" cy="1016000"/>
            <a:chOff x="0" y="0"/>
            <a:chExt cx="5250472" cy="913508"/>
          </a:xfrm>
        </p:grpSpPr>
        <p:sp>
          <p:nvSpPr>
            <p:cNvPr id="19467" name="矩形 62"/>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8" name="直角三角形 63"/>
            <p:cNvSpPr>
              <a:spLocks noChangeArrowheads="1"/>
            </p:cNvSpPr>
            <p:nvPr/>
          </p:nvSpPr>
          <p:spPr bwMode="auto">
            <a:xfrm>
              <a:off x="0" y="44248"/>
              <a:ext cx="834588" cy="835004"/>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69" name="直角三角形 65"/>
            <p:cNvSpPr>
              <a:spLocks noChangeArrowheads="1"/>
            </p:cNvSpPr>
            <p:nvPr/>
          </p:nvSpPr>
          <p:spPr bwMode="auto">
            <a:xfrm flipV="1">
              <a:off x="0" y="44248"/>
              <a:ext cx="834588" cy="835004"/>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19470" name="文本框 66"/>
            <p:cNvSpPr>
              <a:spLocks noChangeArrowheads="1"/>
            </p:cNvSpPr>
            <p:nvPr/>
          </p:nvSpPr>
          <p:spPr bwMode="auto">
            <a:xfrm>
              <a:off x="150557" y="0"/>
              <a:ext cx="534151" cy="9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chemeClr val="bg1"/>
                  </a:solidFill>
                  <a:latin typeface="Impact" panose="020B0806030902050204" pitchFamily="34" charset="0"/>
                  <a:sym typeface="Impact" panose="020B0806030902050204" pitchFamily="34" charset="0"/>
                </a:rPr>
                <a:t>3</a:t>
              </a:r>
              <a:endParaRPr lang="zh-CN" altLang="en-US" sz="6000">
                <a:solidFill>
                  <a:schemeClr val="bg1"/>
                </a:solidFill>
                <a:latin typeface="Impact" panose="020B0806030902050204" pitchFamily="34" charset="0"/>
                <a:sym typeface="Impact" panose="020B0806030902050204" pitchFamily="34" charset="0"/>
              </a:endParaRPr>
            </a:p>
          </p:txBody>
        </p:sp>
        <p:sp>
          <p:nvSpPr>
            <p:cNvPr id="19471" name="矩形 73"/>
            <p:cNvSpPr>
              <a:spLocks noChangeArrowheads="1"/>
            </p:cNvSpPr>
            <p:nvPr/>
          </p:nvSpPr>
          <p:spPr bwMode="auto">
            <a:xfrm>
              <a:off x="834588" y="141308"/>
              <a:ext cx="2700978" cy="38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a:solidFill>
                    <a:srgbClr val="7F7F7F"/>
                  </a:solidFill>
                  <a:ea typeface="微软雅黑" panose="020B0503020204020204" pitchFamily="34" charset="-122"/>
                </a:rPr>
                <a:t>Add the slide title here</a:t>
              </a:r>
              <a:endParaRPr lang="zh-CN" altLang="en-US" sz="2222">
                <a:solidFill>
                  <a:srgbClr val="7F7F7F"/>
                </a:solidFill>
                <a:ea typeface="微软雅黑" panose="020B0503020204020204" pitchFamily="34" charset="-122"/>
              </a:endParaRPr>
            </a:p>
          </p:txBody>
        </p:sp>
        <p:sp>
          <p:nvSpPr>
            <p:cNvPr id="19472" name="矩形 77"/>
            <p:cNvSpPr>
              <a:spLocks noChangeArrowheads="1"/>
            </p:cNvSpPr>
            <p:nvPr/>
          </p:nvSpPr>
          <p:spPr bwMode="auto">
            <a:xfrm>
              <a:off x="840304" y="458181"/>
              <a:ext cx="2402298" cy="29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556">
                  <a:solidFill>
                    <a:srgbClr val="7F7F7F"/>
                  </a:solidFill>
                  <a:latin typeface="DotumChe" panose="020B0609000101010101" pitchFamily="49" charset="-127"/>
                  <a:ea typeface="微软雅黑" panose="020B0503020204020204" pitchFamily="34" charset="-122"/>
                  <a:sym typeface="DotumChe" panose="020B0609000101010101" pitchFamily="49" charset="-127"/>
                </a:rPr>
                <a:t>Please add a comment here</a:t>
              </a:r>
            </a:p>
          </p:txBody>
        </p:sp>
      </p:gr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41350" y="711200"/>
            <a:ext cx="7624763" cy="4608513"/>
            <a:chOff x="0" y="0"/>
            <a:chExt cx="4531" cy="2740"/>
          </a:xfrm>
        </p:grpSpPr>
        <p:sp>
          <p:nvSpPr>
            <p:cNvPr id="20512" name="Freeform 191"/>
            <p:cNvSpPr>
              <a:spLocks noChangeArrowheads="1"/>
            </p:cNvSpPr>
            <p:nvPr/>
          </p:nvSpPr>
          <p:spPr bwMode="auto">
            <a:xfrm>
              <a:off x="982" y="26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3" name="Freeform 192"/>
            <p:cNvSpPr>
              <a:spLocks noChangeArrowheads="1"/>
            </p:cNvSpPr>
            <p:nvPr/>
          </p:nvSpPr>
          <p:spPr bwMode="auto">
            <a:xfrm>
              <a:off x="804" y="108"/>
              <a:ext cx="110" cy="71"/>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4" name="Freeform 193"/>
            <p:cNvSpPr>
              <a:spLocks noChangeArrowheads="1"/>
            </p:cNvSpPr>
            <p:nvPr/>
          </p:nvSpPr>
          <p:spPr bwMode="auto">
            <a:xfrm>
              <a:off x="434" y="12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5" name="Freeform 194"/>
            <p:cNvSpPr>
              <a:spLocks noChangeArrowheads="1"/>
            </p:cNvSpPr>
            <p:nvPr/>
          </p:nvSpPr>
          <p:spPr bwMode="auto">
            <a:xfrm>
              <a:off x="522" y="84"/>
              <a:ext cx="123"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6" name="Freeform 195"/>
            <p:cNvSpPr>
              <a:spLocks noChangeArrowheads="1"/>
            </p:cNvSpPr>
            <p:nvPr/>
          </p:nvSpPr>
          <p:spPr bwMode="auto">
            <a:xfrm>
              <a:off x="550" y="248"/>
              <a:ext cx="46" cy="45"/>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7" name="Freeform 196"/>
            <p:cNvSpPr>
              <a:spLocks noChangeArrowheads="1"/>
            </p:cNvSpPr>
            <p:nvPr/>
          </p:nvSpPr>
          <p:spPr bwMode="auto">
            <a:xfrm>
              <a:off x="2024" y="908"/>
              <a:ext cx="31"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8" name="Freeform 197"/>
            <p:cNvSpPr>
              <a:spLocks noChangeArrowheads="1"/>
            </p:cNvSpPr>
            <p:nvPr/>
          </p:nvSpPr>
          <p:spPr bwMode="auto">
            <a:xfrm>
              <a:off x="504" y="10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19" name="Freeform 198"/>
            <p:cNvSpPr>
              <a:spLocks noChangeArrowheads="1"/>
            </p:cNvSpPr>
            <p:nvPr/>
          </p:nvSpPr>
          <p:spPr bwMode="auto">
            <a:xfrm>
              <a:off x="1490" y="1448"/>
              <a:ext cx="87"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0" name="Freeform 199"/>
            <p:cNvSpPr>
              <a:spLocks noChangeArrowheads="1"/>
            </p:cNvSpPr>
            <p:nvPr/>
          </p:nvSpPr>
          <p:spPr bwMode="auto">
            <a:xfrm>
              <a:off x="1004" y="125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1" name="Freeform 200"/>
            <p:cNvSpPr>
              <a:spLocks noChangeArrowheads="1"/>
            </p:cNvSpPr>
            <p:nvPr/>
          </p:nvSpPr>
          <p:spPr bwMode="auto">
            <a:xfrm>
              <a:off x="1482" y="166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2" name="Freeform 201"/>
            <p:cNvSpPr>
              <a:spLocks noChangeArrowheads="1"/>
            </p:cNvSpPr>
            <p:nvPr/>
          </p:nvSpPr>
          <p:spPr bwMode="auto">
            <a:xfrm>
              <a:off x="1344" y="141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3" name="Freeform 202"/>
            <p:cNvSpPr>
              <a:spLocks noChangeArrowheads="1"/>
            </p:cNvSpPr>
            <p:nvPr/>
          </p:nvSpPr>
          <p:spPr bwMode="auto">
            <a:xfrm>
              <a:off x="1394" y="137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4" name="Freeform 203"/>
            <p:cNvSpPr>
              <a:spLocks noChangeArrowheads="1"/>
            </p:cNvSpPr>
            <p:nvPr/>
          </p:nvSpPr>
          <p:spPr bwMode="auto">
            <a:xfrm>
              <a:off x="1520" y="1438"/>
              <a:ext cx="91"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5" name="Freeform 204"/>
            <p:cNvSpPr>
              <a:spLocks noChangeArrowheads="1"/>
            </p:cNvSpPr>
            <p:nvPr/>
          </p:nvSpPr>
          <p:spPr bwMode="auto">
            <a:xfrm>
              <a:off x="1470" y="147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6" name="Freeform 205"/>
            <p:cNvSpPr>
              <a:spLocks noChangeArrowheads="1"/>
            </p:cNvSpPr>
            <p:nvPr/>
          </p:nvSpPr>
          <p:spPr bwMode="auto">
            <a:xfrm>
              <a:off x="1340" y="1364"/>
              <a:ext cx="71"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7" name="Freeform 206"/>
            <p:cNvSpPr>
              <a:spLocks noChangeArrowheads="1"/>
            </p:cNvSpPr>
            <p:nvPr/>
          </p:nvSpPr>
          <p:spPr bwMode="auto">
            <a:xfrm>
              <a:off x="1238" y="134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8" name="Freeform 207"/>
            <p:cNvSpPr>
              <a:spLocks noChangeArrowheads="1"/>
            </p:cNvSpPr>
            <p:nvPr/>
          </p:nvSpPr>
          <p:spPr bwMode="auto">
            <a:xfrm>
              <a:off x="1080" y="126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29" name="Freeform 208"/>
            <p:cNvSpPr>
              <a:spLocks noChangeArrowheads="1"/>
            </p:cNvSpPr>
            <p:nvPr/>
          </p:nvSpPr>
          <p:spPr bwMode="auto">
            <a:xfrm>
              <a:off x="992" y="1220"/>
              <a:ext cx="195"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0" name="Freeform 209"/>
            <p:cNvSpPr>
              <a:spLocks noChangeArrowheads="1"/>
            </p:cNvSpPr>
            <p:nvPr/>
          </p:nvSpPr>
          <p:spPr bwMode="auto">
            <a:xfrm>
              <a:off x="1784" y="109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1" name="Freeform 210"/>
            <p:cNvSpPr>
              <a:spLocks noChangeArrowheads="1"/>
            </p:cNvSpPr>
            <p:nvPr/>
          </p:nvSpPr>
          <p:spPr bwMode="auto">
            <a:xfrm>
              <a:off x="1350" y="980"/>
              <a:ext cx="420" cy="175"/>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2" name="Freeform 211"/>
            <p:cNvSpPr>
              <a:spLocks noChangeArrowheads="1"/>
            </p:cNvSpPr>
            <p:nvPr/>
          </p:nvSpPr>
          <p:spPr bwMode="auto">
            <a:xfrm>
              <a:off x="1158" y="92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3" name="Freeform 212"/>
            <p:cNvSpPr>
              <a:spLocks noChangeArrowheads="1"/>
            </p:cNvSpPr>
            <p:nvPr/>
          </p:nvSpPr>
          <p:spPr bwMode="auto">
            <a:xfrm>
              <a:off x="1516" y="1554"/>
              <a:ext cx="68" cy="57"/>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4" name="Freeform 213"/>
            <p:cNvSpPr>
              <a:spLocks noChangeArrowheads="1"/>
            </p:cNvSpPr>
            <p:nvPr/>
          </p:nvSpPr>
          <p:spPr bwMode="auto">
            <a:xfrm>
              <a:off x="1870" y="128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5" name="Freeform 214"/>
            <p:cNvSpPr>
              <a:spLocks noChangeArrowheads="1"/>
            </p:cNvSpPr>
            <p:nvPr/>
          </p:nvSpPr>
          <p:spPr bwMode="auto">
            <a:xfrm>
              <a:off x="1882" y="115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6" name="Freeform 215"/>
            <p:cNvSpPr>
              <a:spLocks noChangeArrowheads="1"/>
            </p:cNvSpPr>
            <p:nvPr/>
          </p:nvSpPr>
          <p:spPr bwMode="auto">
            <a:xfrm>
              <a:off x="1902" y="1274"/>
              <a:ext cx="25"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7" name="Freeform 216"/>
            <p:cNvSpPr>
              <a:spLocks noChangeArrowheads="1"/>
            </p:cNvSpPr>
            <p:nvPr/>
          </p:nvSpPr>
          <p:spPr bwMode="auto">
            <a:xfrm>
              <a:off x="2000" y="108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8" name="Freeform 217"/>
            <p:cNvSpPr>
              <a:spLocks noChangeArrowheads="1"/>
            </p:cNvSpPr>
            <p:nvPr/>
          </p:nvSpPr>
          <p:spPr bwMode="auto">
            <a:xfrm>
              <a:off x="1160" y="1254"/>
              <a:ext cx="79"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39" name="Freeform 218"/>
            <p:cNvSpPr>
              <a:spLocks noChangeArrowheads="1"/>
            </p:cNvSpPr>
            <p:nvPr/>
          </p:nvSpPr>
          <p:spPr bwMode="auto">
            <a:xfrm>
              <a:off x="1160" y="1254"/>
              <a:ext cx="79"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0" name="Freeform 219"/>
            <p:cNvSpPr>
              <a:spLocks noChangeArrowheads="1"/>
            </p:cNvSpPr>
            <p:nvPr/>
          </p:nvSpPr>
          <p:spPr bwMode="auto">
            <a:xfrm>
              <a:off x="308" y="410"/>
              <a:ext cx="337"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1" name="Freeform 220"/>
            <p:cNvSpPr>
              <a:spLocks noChangeArrowheads="1"/>
            </p:cNvSpPr>
            <p:nvPr/>
          </p:nvSpPr>
          <p:spPr bwMode="auto">
            <a:xfrm>
              <a:off x="122" y="110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2" name="Freeform 221"/>
            <p:cNvSpPr>
              <a:spLocks noChangeArrowheads="1"/>
            </p:cNvSpPr>
            <p:nvPr/>
          </p:nvSpPr>
          <p:spPr bwMode="auto">
            <a:xfrm>
              <a:off x="322" y="1070"/>
              <a:ext cx="157" cy="145"/>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3" name="Freeform 222"/>
            <p:cNvSpPr>
              <a:spLocks noChangeArrowheads="1"/>
            </p:cNvSpPr>
            <p:nvPr/>
          </p:nvSpPr>
          <p:spPr bwMode="auto">
            <a:xfrm>
              <a:off x="396" y="120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4" name="Freeform 223"/>
            <p:cNvSpPr>
              <a:spLocks noChangeArrowheads="1"/>
            </p:cNvSpPr>
            <p:nvPr/>
          </p:nvSpPr>
          <p:spPr bwMode="auto">
            <a:xfrm>
              <a:off x="346" y="115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5" name="Freeform 224"/>
            <p:cNvSpPr>
              <a:spLocks noChangeArrowheads="1"/>
            </p:cNvSpPr>
            <p:nvPr/>
          </p:nvSpPr>
          <p:spPr bwMode="auto">
            <a:xfrm>
              <a:off x="350" y="1122"/>
              <a:ext cx="18" cy="27"/>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6" name="Freeform 225"/>
            <p:cNvSpPr>
              <a:spLocks noChangeArrowheads="1"/>
            </p:cNvSpPr>
            <p:nvPr/>
          </p:nvSpPr>
          <p:spPr bwMode="auto">
            <a:xfrm>
              <a:off x="360" y="101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7" name="Freeform 226"/>
            <p:cNvSpPr>
              <a:spLocks noChangeArrowheads="1"/>
            </p:cNvSpPr>
            <p:nvPr/>
          </p:nvSpPr>
          <p:spPr bwMode="auto">
            <a:xfrm>
              <a:off x="316" y="105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8" name="Freeform 227"/>
            <p:cNvSpPr>
              <a:spLocks noChangeArrowheads="1"/>
            </p:cNvSpPr>
            <p:nvPr/>
          </p:nvSpPr>
          <p:spPr bwMode="auto">
            <a:xfrm>
              <a:off x="184" y="97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49" name="Freeform 228"/>
            <p:cNvSpPr>
              <a:spLocks noChangeArrowheads="1"/>
            </p:cNvSpPr>
            <p:nvPr/>
          </p:nvSpPr>
          <p:spPr bwMode="auto">
            <a:xfrm>
              <a:off x="120" y="1136"/>
              <a:ext cx="41"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0" name="Freeform 229"/>
            <p:cNvSpPr>
              <a:spLocks noChangeArrowheads="1"/>
            </p:cNvSpPr>
            <p:nvPr/>
          </p:nvSpPr>
          <p:spPr bwMode="auto">
            <a:xfrm>
              <a:off x="310" y="88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1" name="Freeform 230"/>
            <p:cNvSpPr>
              <a:spLocks noChangeArrowheads="1"/>
            </p:cNvSpPr>
            <p:nvPr/>
          </p:nvSpPr>
          <p:spPr bwMode="auto">
            <a:xfrm>
              <a:off x="286" y="918"/>
              <a:ext cx="46" cy="61"/>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2" name="Freeform 231"/>
            <p:cNvSpPr>
              <a:spLocks noChangeArrowheads="1"/>
            </p:cNvSpPr>
            <p:nvPr/>
          </p:nvSpPr>
          <p:spPr bwMode="auto">
            <a:xfrm>
              <a:off x="278" y="96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3" name="Freeform 232"/>
            <p:cNvSpPr>
              <a:spLocks noChangeArrowheads="1"/>
            </p:cNvSpPr>
            <p:nvPr/>
          </p:nvSpPr>
          <p:spPr bwMode="auto">
            <a:xfrm>
              <a:off x="306" y="99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4" name="Freeform 233"/>
            <p:cNvSpPr>
              <a:spLocks noChangeArrowheads="1"/>
            </p:cNvSpPr>
            <p:nvPr/>
          </p:nvSpPr>
          <p:spPr bwMode="auto">
            <a:xfrm>
              <a:off x="102" y="87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5" name="Freeform 234"/>
            <p:cNvSpPr>
              <a:spLocks noChangeArrowheads="1"/>
            </p:cNvSpPr>
            <p:nvPr/>
          </p:nvSpPr>
          <p:spPr bwMode="auto">
            <a:xfrm>
              <a:off x="162" y="79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6" name="Freeform 235"/>
            <p:cNvSpPr>
              <a:spLocks noChangeArrowheads="1"/>
            </p:cNvSpPr>
            <p:nvPr/>
          </p:nvSpPr>
          <p:spPr bwMode="auto">
            <a:xfrm>
              <a:off x="140" y="876"/>
              <a:ext cx="37"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7" name="Freeform 236"/>
            <p:cNvSpPr>
              <a:spLocks noChangeArrowheads="1"/>
            </p:cNvSpPr>
            <p:nvPr/>
          </p:nvSpPr>
          <p:spPr bwMode="auto">
            <a:xfrm>
              <a:off x="344" y="82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8" name="Freeform 237"/>
            <p:cNvSpPr>
              <a:spLocks noChangeArrowheads="1"/>
            </p:cNvSpPr>
            <p:nvPr/>
          </p:nvSpPr>
          <p:spPr bwMode="auto">
            <a:xfrm>
              <a:off x="394" y="48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59" name="Freeform 238"/>
            <p:cNvSpPr>
              <a:spLocks noChangeArrowheads="1"/>
            </p:cNvSpPr>
            <p:nvPr/>
          </p:nvSpPr>
          <p:spPr bwMode="auto">
            <a:xfrm>
              <a:off x="512" y="458"/>
              <a:ext cx="124" cy="311"/>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0" name="Freeform 239"/>
            <p:cNvSpPr>
              <a:spLocks noChangeArrowheads="1"/>
            </p:cNvSpPr>
            <p:nvPr/>
          </p:nvSpPr>
          <p:spPr bwMode="auto">
            <a:xfrm>
              <a:off x="372" y="896"/>
              <a:ext cx="55"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1" name="Freeform 240"/>
            <p:cNvSpPr>
              <a:spLocks noChangeArrowheads="1"/>
            </p:cNvSpPr>
            <p:nvPr/>
          </p:nvSpPr>
          <p:spPr bwMode="auto">
            <a:xfrm>
              <a:off x="574" y="1138"/>
              <a:ext cx="225" cy="109"/>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2" name="Freeform 241"/>
            <p:cNvSpPr>
              <a:spLocks noChangeArrowheads="1"/>
            </p:cNvSpPr>
            <p:nvPr/>
          </p:nvSpPr>
          <p:spPr bwMode="auto">
            <a:xfrm>
              <a:off x="502" y="106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3" name="Freeform 242"/>
            <p:cNvSpPr>
              <a:spLocks noChangeArrowheads="1"/>
            </p:cNvSpPr>
            <p:nvPr/>
          </p:nvSpPr>
          <p:spPr bwMode="auto">
            <a:xfrm>
              <a:off x="490" y="115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4" name="Freeform 243"/>
            <p:cNvSpPr>
              <a:spLocks noChangeArrowheads="1"/>
            </p:cNvSpPr>
            <p:nvPr/>
          </p:nvSpPr>
          <p:spPr bwMode="auto">
            <a:xfrm>
              <a:off x="482" y="112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5" name="Freeform 244"/>
            <p:cNvSpPr>
              <a:spLocks noChangeArrowheads="1"/>
            </p:cNvSpPr>
            <p:nvPr/>
          </p:nvSpPr>
          <p:spPr bwMode="auto">
            <a:xfrm>
              <a:off x="396" y="104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6" name="Freeform 245"/>
            <p:cNvSpPr>
              <a:spLocks noChangeArrowheads="1"/>
            </p:cNvSpPr>
            <p:nvPr/>
          </p:nvSpPr>
          <p:spPr bwMode="auto">
            <a:xfrm>
              <a:off x="456" y="1014"/>
              <a:ext cx="76" cy="5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7" name="Freeform 246"/>
            <p:cNvSpPr>
              <a:spLocks noChangeArrowheads="1"/>
            </p:cNvSpPr>
            <p:nvPr/>
          </p:nvSpPr>
          <p:spPr bwMode="auto">
            <a:xfrm>
              <a:off x="398" y="97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8" name="Freeform 247"/>
            <p:cNvSpPr>
              <a:spLocks noChangeArrowheads="1"/>
            </p:cNvSpPr>
            <p:nvPr/>
          </p:nvSpPr>
          <p:spPr bwMode="auto">
            <a:xfrm>
              <a:off x="414" y="87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69" name="Freeform 248"/>
            <p:cNvSpPr>
              <a:spLocks noChangeArrowheads="1"/>
            </p:cNvSpPr>
            <p:nvPr/>
          </p:nvSpPr>
          <p:spPr bwMode="auto">
            <a:xfrm>
              <a:off x="512" y="101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0" name="Freeform 249"/>
            <p:cNvSpPr>
              <a:spLocks noChangeArrowheads="1"/>
            </p:cNvSpPr>
            <p:nvPr/>
          </p:nvSpPr>
          <p:spPr bwMode="auto">
            <a:xfrm>
              <a:off x="572" y="1136"/>
              <a:ext cx="42" cy="43"/>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1" name="Freeform 250"/>
            <p:cNvSpPr>
              <a:spLocks noChangeArrowheads="1"/>
            </p:cNvSpPr>
            <p:nvPr/>
          </p:nvSpPr>
          <p:spPr bwMode="auto">
            <a:xfrm>
              <a:off x="678" y="131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2" name="Freeform 251"/>
            <p:cNvSpPr>
              <a:spLocks noChangeArrowheads="1"/>
            </p:cNvSpPr>
            <p:nvPr/>
          </p:nvSpPr>
          <p:spPr bwMode="auto">
            <a:xfrm>
              <a:off x="772" y="151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3" name="Freeform 252"/>
            <p:cNvSpPr>
              <a:spLocks noChangeArrowheads="1"/>
            </p:cNvSpPr>
            <p:nvPr/>
          </p:nvSpPr>
          <p:spPr bwMode="auto">
            <a:xfrm>
              <a:off x="792" y="149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4" name="Freeform 253"/>
            <p:cNvSpPr>
              <a:spLocks noChangeArrowheads="1"/>
            </p:cNvSpPr>
            <p:nvPr/>
          </p:nvSpPr>
          <p:spPr bwMode="auto">
            <a:xfrm>
              <a:off x="898" y="142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5" name="Freeform 254"/>
            <p:cNvSpPr>
              <a:spLocks noChangeArrowheads="1"/>
            </p:cNvSpPr>
            <p:nvPr/>
          </p:nvSpPr>
          <p:spPr bwMode="auto">
            <a:xfrm>
              <a:off x="722" y="121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6" name="Freeform 255"/>
            <p:cNvSpPr>
              <a:spLocks noChangeArrowheads="1"/>
            </p:cNvSpPr>
            <p:nvPr/>
          </p:nvSpPr>
          <p:spPr bwMode="auto">
            <a:xfrm>
              <a:off x="678" y="1284"/>
              <a:ext cx="61" cy="73"/>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7" name="Freeform 256"/>
            <p:cNvSpPr>
              <a:spLocks noChangeArrowheads="1"/>
            </p:cNvSpPr>
            <p:nvPr/>
          </p:nvSpPr>
          <p:spPr bwMode="auto">
            <a:xfrm>
              <a:off x="660" y="129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8" name="Freeform 257"/>
            <p:cNvSpPr>
              <a:spLocks noChangeArrowheads="1"/>
            </p:cNvSpPr>
            <p:nvPr/>
          </p:nvSpPr>
          <p:spPr bwMode="auto">
            <a:xfrm>
              <a:off x="682" y="122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79" name="Freeform 258"/>
            <p:cNvSpPr>
              <a:spLocks noChangeArrowheads="1"/>
            </p:cNvSpPr>
            <p:nvPr/>
          </p:nvSpPr>
          <p:spPr bwMode="auto">
            <a:xfrm>
              <a:off x="786" y="117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0" name="Freeform 259"/>
            <p:cNvSpPr>
              <a:spLocks noChangeArrowheads="1"/>
            </p:cNvSpPr>
            <p:nvPr/>
          </p:nvSpPr>
          <p:spPr bwMode="auto">
            <a:xfrm>
              <a:off x="370" y="1802"/>
              <a:ext cx="28" cy="2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1" name="Freeform 260"/>
            <p:cNvSpPr>
              <a:spLocks noChangeArrowheads="1"/>
            </p:cNvSpPr>
            <p:nvPr/>
          </p:nvSpPr>
          <p:spPr bwMode="auto">
            <a:xfrm>
              <a:off x="114" y="1226"/>
              <a:ext cx="259"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2" name="Freeform 261"/>
            <p:cNvSpPr>
              <a:spLocks noChangeArrowheads="1"/>
            </p:cNvSpPr>
            <p:nvPr/>
          </p:nvSpPr>
          <p:spPr bwMode="auto">
            <a:xfrm>
              <a:off x="6" y="136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3" name="Freeform 262"/>
            <p:cNvSpPr>
              <a:spLocks noChangeArrowheads="1"/>
            </p:cNvSpPr>
            <p:nvPr/>
          </p:nvSpPr>
          <p:spPr bwMode="auto">
            <a:xfrm>
              <a:off x="0" y="1370"/>
              <a:ext cx="158" cy="181"/>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4" name="Freeform 263"/>
            <p:cNvSpPr>
              <a:spLocks noChangeArrowheads="1"/>
            </p:cNvSpPr>
            <p:nvPr/>
          </p:nvSpPr>
          <p:spPr bwMode="auto">
            <a:xfrm>
              <a:off x="14" y="156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5" name="Freeform 264"/>
            <p:cNvSpPr>
              <a:spLocks noChangeArrowheads="1"/>
            </p:cNvSpPr>
            <p:nvPr/>
          </p:nvSpPr>
          <p:spPr bwMode="auto">
            <a:xfrm>
              <a:off x="0" y="152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6" name="Freeform 265"/>
            <p:cNvSpPr>
              <a:spLocks noChangeArrowheads="1"/>
            </p:cNvSpPr>
            <p:nvPr/>
          </p:nvSpPr>
          <p:spPr bwMode="auto">
            <a:xfrm>
              <a:off x="4" y="154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7" name="Freeform 266"/>
            <p:cNvSpPr>
              <a:spLocks noChangeArrowheads="1"/>
            </p:cNvSpPr>
            <p:nvPr/>
          </p:nvSpPr>
          <p:spPr bwMode="auto">
            <a:xfrm>
              <a:off x="80" y="163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8" name="Freeform 267"/>
            <p:cNvSpPr>
              <a:spLocks noChangeArrowheads="1"/>
            </p:cNvSpPr>
            <p:nvPr/>
          </p:nvSpPr>
          <p:spPr bwMode="auto">
            <a:xfrm>
              <a:off x="62" y="1606"/>
              <a:ext cx="36" cy="43"/>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89" name="Freeform 268"/>
            <p:cNvSpPr>
              <a:spLocks noChangeArrowheads="1"/>
            </p:cNvSpPr>
            <p:nvPr/>
          </p:nvSpPr>
          <p:spPr bwMode="auto">
            <a:xfrm>
              <a:off x="30" y="1570"/>
              <a:ext cx="100" cy="71"/>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0" name="Freeform 269"/>
            <p:cNvSpPr>
              <a:spLocks noChangeArrowheads="1"/>
            </p:cNvSpPr>
            <p:nvPr/>
          </p:nvSpPr>
          <p:spPr bwMode="auto">
            <a:xfrm>
              <a:off x="118" y="159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1" name="Freeform 270"/>
            <p:cNvSpPr>
              <a:spLocks noChangeArrowheads="1"/>
            </p:cNvSpPr>
            <p:nvPr/>
          </p:nvSpPr>
          <p:spPr bwMode="auto">
            <a:xfrm>
              <a:off x="156" y="1554"/>
              <a:ext cx="75" cy="39"/>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2" name="Freeform 271"/>
            <p:cNvSpPr>
              <a:spLocks noChangeArrowheads="1"/>
            </p:cNvSpPr>
            <p:nvPr/>
          </p:nvSpPr>
          <p:spPr bwMode="auto">
            <a:xfrm>
              <a:off x="192" y="1574"/>
              <a:ext cx="31"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3" name="Freeform 272"/>
            <p:cNvSpPr>
              <a:spLocks noChangeArrowheads="1"/>
            </p:cNvSpPr>
            <p:nvPr/>
          </p:nvSpPr>
          <p:spPr bwMode="auto">
            <a:xfrm>
              <a:off x="212" y="1574"/>
              <a:ext cx="25"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4" name="Freeform 273"/>
            <p:cNvSpPr>
              <a:spLocks noChangeArrowheads="1"/>
            </p:cNvSpPr>
            <p:nvPr/>
          </p:nvSpPr>
          <p:spPr bwMode="auto">
            <a:xfrm>
              <a:off x="224" y="156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5" name="Freeform 274"/>
            <p:cNvSpPr>
              <a:spLocks noChangeArrowheads="1"/>
            </p:cNvSpPr>
            <p:nvPr/>
          </p:nvSpPr>
          <p:spPr bwMode="auto">
            <a:xfrm>
              <a:off x="66" y="124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6" name="Freeform 275"/>
            <p:cNvSpPr>
              <a:spLocks noChangeArrowheads="1"/>
            </p:cNvSpPr>
            <p:nvPr/>
          </p:nvSpPr>
          <p:spPr bwMode="auto">
            <a:xfrm>
              <a:off x="324" y="1222"/>
              <a:ext cx="53" cy="111"/>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7" name="Freeform 276"/>
            <p:cNvSpPr>
              <a:spLocks noChangeArrowheads="1"/>
            </p:cNvSpPr>
            <p:nvPr/>
          </p:nvSpPr>
          <p:spPr bwMode="auto">
            <a:xfrm>
              <a:off x="346" y="128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8" name="Freeform 277"/>
            <p:cNvSpPr>
              <a:spLocks noChangeArrowheads="1"/>
            </p:cNvSpPr>
            <p:nvPr/>
          </p:nvSpPr>
          <p:spPr bwMode="auto">
            <a:xfrm>
              <a:off x="258" y="156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599" name="Freeform 278"/>
            <p:cNvSpPr>
              <a:spLocks noChangeArrowheads="1"/>
            </p:cNvSpPr>
            <p:nvPr/>
          </p:nvSpPr>
          <p:spPr bwMode="auto">
            <a:xfrm>
              <a:off x="378" y="142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0" name="Freeform 279"/>
            <p:cNvSpPr>
              <a:spLocks noChangeArrowheads="1"/>
            </p:cNvSpPr>
            <p:nvPr/>
          </p:nvSpPr>
          <p:spPr bwMode="auto">
            <a:xfrm>
              <a:off x="212" y="1426"/>
              <a:ext cx="218" cy="161"/>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1" name="Freeform 280"/>
            <p:cNvSpPr>
              <a:spLocks noChangeArrowheads="1"/>
            </p:cNvSpPr>
            <p:nvPr/>
          </p:nvSpPr>
          <p:spPr bwMode="auto">
            <a:xfrm>
              <a:off x="344" y="156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2" name="Freeform 281"/>
            <p:cNvSpPr>
              <a:spLocks noChangeArrowheads="1"/>
            </p:cNvSpPr>
            <p:nvPr/>
          </p:nvSpPr>
          <p:spPr bwMode="auto">
            <a:xfrm>
              <a:off x="404" y="1440"/>
              <a:ext cx="126" cy="211"/>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3" name="Freeform 282"/>
            <p:cNvSpPr>
              <a:spLocks noChangeArrowheads="1"/>
            </p:cNvSpPr>
            <p:nvPr/>
          </p:nvSpPr>
          <p:spPr bwMode="auto">
            <a:xfrm>
              <a:off x="502" y="144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4" name="Freeform 283"/>
            <p:cNvSpPr>
              <a:spLocks noChangeArrowheads="1"/>
            </p:cNvSpPr>
            <p:nvPr/>
          </p:nvSpPr>
          <p:spPr bwMode="auto">
            <a:xfrm>
              <a:off x="406" y="161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5" name="Freeform 284"/>
            <p:cNvSpPr>
              <a:spLocks noChangeArrowheads="1"/>
            </p:cNvSpPr>
            <p:nvPr/>
          </p:nvSpPr>
          <p:spPr bwMode="auto">
            <a:xfrm>
              <a:off x="336" y="1712"/>
              <a:ext cx="75"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6" name="Freeform 285"/>
            <p:cNvSpPr>
              <a:spLocks noChangeArrowheads="1"/>
            </p:cNvSpPr>
            <p:nvPr/>
          </p:nvSpPr>
          <p:spPr bwMode="auto">
            <a:xfrm>
              <a:off x="342" y="1714"/>
              <a:ext cx="25"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7" name="Freeform 286"/>
            <p:cNvSpPr>
              <a:spLocks noChangeArrowheads="1"/>
            </p:cNvSpPr>
            <p:nvPr/>
          </p:nvSpPr>
          <p:spPr bwMode="auto">
            <a:xfrm>
              <a:off x="360" y="169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8" name="Freeform 287"/>
            <p:cNvSpPr>
              <a:spLocks noChangeArrowheads="1"/>
            </p:cNvSpPr>
            <p:nvPr/>
          </p:nvSpPr>
          <p:spPr bwMode="auto">
            <a:xfrm>
              <a:off x="370" y="183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09" name="Freeform 288"/>
            <p:cNvSpPr>
              <a:spLocks noChangeArrowheads="1"/>
            </p:cNvSpPr>
            <p:nvPr/>
          </p:nvSpPr>
          <p:spPr bwMode="auto">
            <a:xfrm>
              <a:off x="374" y="1672"/>
              <a:ext cx="255" cy="25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0" name="Freeform 289"/>
            <p:cNvSpPr>
              <a:spLocks noChangeArrowheads="1"/>
            </p:cNvSpPr>
            <p:nvPr/>
          </p:nvSpPr>
          <p:spPr bwMode="auto">
            <a:xfrm>
              <a:off x="482" y="186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1" name="Freeform 290"/>
            <p:cNvSpPr>
              <a:spLocks noChangeArrowheads="1"/>
            </p:cNvSpPr>
            <p:nvPr/>
          </p:nvSpPr>
          <p:spPr bwMode="auto">
            <a:xfrm>
              <a:off x="368" y="197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2" name="Freeform 291"/>
            <p:cNvSpPr>
              <a:spLocks noChangeArrowheads="1"/>
            </p:cNvSpPr>
            <p:nvPr/>
          </p:nvSpPr>
          <p:spPr bwMode="auto">
            <a:xfrm>
              <a:off x="482" y="198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3" name="Freeform 292"/>
            <p:cNvSpPr>
              <a:spLocks noChangeArrowheads="1"/>
            </p:cNvSpPr>
            <p:nvPr/>
          </p:nvSpPr>
          <p:spPr bwMode="auto">
            <a:xfrm>
              <a:off x="760" y="1590"/>
              <a:ext cx="116" cy="163"/>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4" name="Freeform 293"/>
            <p:cNvSpPr>
              <a:spLocks noChangeArrowheads="1"/>
            </p:cNvSpPr>
            <p:nvPr/>
          </p:nvSpPr>
          <p:spPr bwMode="auto">
            <a:xfrm>
              <a:off x="660" y="1686"/>
              <a:ext cx="106" cy="125"/>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5" name="Freeform 294"/>
            <p:cNvSpPr>
              <a:spLocks noChangeArrowheads="1"/>
            </p:cNvSpPr>
            <p:nvPr/>
          </p:nvSpPr>
          <p:spPr bwMode="auto">
            <a:xfrm>
              <a:off x="602" y="169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6" name="Freeform 295"/>
            <p:cNvSpPr>
              <a:spLocks noChangeArrowheads="1"/>
            </p:cNvSpPr>
            <p:nvPr/>
          </p:nvSpPr>
          <p:spPr bwMode="auto">
            <a:xfrm>
              <a:off x="654" y="151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7" name="Freeform 296"/>
            <p:cNvSpPr>
              <a:spLocks noChangeArrowheads="1"/>
            </p:cNvSpPr>
            <p:nvPr/>
          </p:nvSpPr>
          <p:spPr bwMode="auto">
            <a:xfrm>
              <a:off x="604" y="1762"/>
              <a:ext cx="23" cy="25"/>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8" name="Freeform 297"/>
            <p:cNvSpPr>
              <a:spLocks noChangeArrowheads="1"/>
            </p:cNvSpPr>
            <p:nvPr/>
          </p:nvSpPr>
          <p:spPr bwMode="auto">
            <a:xfrm>
              <a:off x="606" y="1780"/>
              <a:ext cx="25"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19" name="Freeform 298"/>
            <p:cNvSpPr>
              <a:spLocks noChangeArrowheads="1"/>
            </p:cNvSpPr>
            <p:nvPr/>
          </p:nvSpPr>
          <p:spPr bwMode="auto">
            <a:xfrm>
              <a:off x="614" y="1760"/>
              <a:ext cx="125"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0" name="Freeform 299"/>
            <p:cNvSpPr>
              <a:spLocks noChangeArrowheads="1"/>
            </p:cNvSpPr>
            <p:nvPr/>
          </p:nvSpPr>
          <p:spPr bwMode="auto">
            <a:xfrm>
              <a:off x="630" y="1894"/>
              <a:ext cx="112" cy="211"/>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1" name="Freeform 300"/>
            <p:cNvSpPr>
              <a:spLocks noChangeArrowheads="1"/>
            </p:cNvSpPr>
            <p:nvPr/>
          </p:nvSpPr>
          <p:spPr bwMode="auto">
            <a:xfrm>
              <a:off x="428" y="2054"/>
              <a:ext cx="224" cy="177"/>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2" name="Freeform 301"/>
            <p:cNvSpPr>
              <a:spLocks noChangeArrowheads="1"/>
            </p:cNvSpPr>
            <p:nvPr/>
          </p:nvSpPr>
          <p:spPr bwMode="auto">
            <a:xfrm>
              <a:off x="630" y="208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3" name="Freeform 302"/>
            <p:cNvSpPr>
              <a:spLocks noChangeArrowheads="1"/>
            </p:cNvSpPr>
            <p:nvPr/>
          </p:nvSpPr>
          <p:spPr bwMode="auto">
            <a:xfrm>
              <a:off x="572" y="2130"/>
              <a:ext cx="23" cy="25"/>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4" name="Freeform 303"/>
            <p:cNvSpPr>
              <a:spLocks noChangeArrowheads="1"/>
            </p:cNvSpPr>
            <p:nvPr/>
          </p:nvSpPr>
          <p:spPr bwMode="auto">
            <a:xfrm>
              <a:off x="560" y="195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5" name="Freeform 304"/>
            <p:cNvSpPr>
              <a:spLocks noChangeArrowheads="1"/>
            </p:cNvSpPr>
            <p:nvPr/>
          </p:nvSpPr>
          <p:spPr bwMode="auto">
            <a:xfrm>
              <a:off x="64" y="1398"/>
              <a:ext cx="209"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6" name="Freeform 305"/>
            <p:cNvSpPr>
              <a:spLocks noChangeArrowheads="1"/>
            </p:cNvSpPr>
            <p:nvPr/>
          </p:nvSpPr>
          <p:spPr bwMode="auto">
            <a:xfrm>
              <a:off x="552" y="131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7" name="Freeform 306"/>
            <p:cNvSpPr>
              <a:spLocks noChangeArrowheads="1"/>
            </p:cNvSpPr>
            <p:nvPr/>
          </p:nvSpPr>
          <p:spPr bwMode="auto">
            <a:xfrm>
              <a:off x="638" y="1322"/>
              <a:ext cx="41"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8" name="Freeform 307"/>
            <p:cNvSpPr>
              <a:spLocks noChangeArrowheads="1"/>
            </p:cNvSpPr>
            <p:nvPr/>
          </p:nvSpPr>
          <p:spPr bwMode="auto">
            <a:xfrm>
              <a:off x="776" y="189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29" name="Freeform 308"/>
            <p:cNvSpPr>
              <a:spLocks noChangeArrowheads="1"/>
            </p:cNvSpPr>
            <p:nvPr/>
          </p:nvSpPr>
          <p:spPr bwMode="auto">
            <a:xfrm>
              <a:off x="2060" y="235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0" name="Freeform 309"/>
            <p:cNvSpPr>
              <a:spLocks noChangeArrowheads="1"/>
            </p:cNvSpPr>
            <p:nvPr/>
          </p:nvSpPr>
          <p:spPr bwMode="auto">
            <a:xfrm>
              <a:off x="2114" y="176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1" name="Freeform 310"/>
            <p:cNvSpPr>
              <a:spLocks noChangeArrowheads="1"/>
            </p:cNvSpPr>
            <p:nvPr/>
          </p:nvSpPr>
          <p:spPr bwMode="auto">
            <a:xfrm>
              <a:off x="2340" y="2336"/>
              <a:ext cx="75"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2" name="Freeform 311"/>
            <p:cNvSpPr>
              <a:spLocks noChangeArrowheads="1"/>
            </p:cNvSpPr>
            <p:nvPr/>
          </p:nvSpPr>
          <p:spPr bwMode="auto">
            <a:xfrm>
              <a:off x="2270" y="244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3" name="Freeform 312"/>
            <p:cNvSpPr>
              <a:spLocks noChangeArrowheads="1"/>
            </p:cNvSpPr>
            <p:nvPr/>
          </p:nvSpPr>
          <p:spPr bwMode="auto">
            <a:xfrm>
              <a:off x="1746" y="149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4" name="Freeform 313"/>
            <p:cNvSpPr>
              <a:spLocks noChangeArrowheads="1"/>
            </p:cNvSpPr>
            <p:nvPr/>
          </p:nvSpPr>
          <p:spPr bwMode="auto">
            <a:xfrm>
              <a:off x="1714" y="159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5" name="Freeform 314"/>
            <p:cNvSpPr>
              <a:spLocks noChangeArrowheads="1"/>
            </p:cNvSpPr>
            <p:nvPr/>
          </p:nvSpPr>
          <p:spPr bwMode="auto">
            <a:xfrm>
              <a:off x="1774" y="162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6" name="Freeform 315"/>
            <p:cNvSpPr>
              <a:spLocks noChangeArrowheads="1"/>
            </p:cNvSpPr>
            <p:nvPr/>
          </p:nvSpPr>
          <p:spPr bwMode="auto">
            <a:xfrm>
              <a:off x="1632" y="165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7" name="Freeform 316"/>
            <p:cNvSpPr>
              <a:spLocks noChangeArrowheads="1"/>
            </p:cNvSpPr>
            <p:nvPr/>
          </p:nvSpPr>
          <p:spPr bwMode="auto">
            <a:xfrm>
              <a:off x="1612" y="1692"/>
              <a:ext cx="120" cy="109"/>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8" name="Freeform 317"/>
            <p:cNvSpPr>
              <a:spLocks noChangeArrowheads="1"/>
            </p:cNvSpPr>
            <p:nvPr/>
          </p:nvSpPr>
          <p:spPr bwMode="auto">
            <a:xfrm>
              <a:off x="2016" y="177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39" name="Freeform 318"/>
            <p:cNvSpPr>
              <a:spLocks noChangeArrowheads="1"/>
            </p:cNvSpPr>
            <p:nvPr/>
          </p:nvSpPr>
          <p:spPr bwMode="auto">
            <a:xfrm>
              <a:off x="1896" y="174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0" name="Freeform 319"/>
            <p:cNvSpPr>
              <a:spLocks noChangeArrowheads="1"/>
            </p:cNvSpPr>
            <p:nvPr/>
          </p:nvSpPr>
          <p:spPr bwMode="auto">
            <a:xfrm>
              <a:off x="1668" y="192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1" name="Freeform 320"/>
            <p:cNvSpPr>
              <a:spLocks noChangeArrowheads="1"/>
            </p:cNvSpPr>
            <p:nvPr/>
          </p:nvSpPr>
          <p:spPr bwMode="auto">
            <a:xfrm>
              <a:off x="1736" y="171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2" name="Freeform 321"/>
            <p:cNvSpPr>
              <a:spLocks noChangeArrowheads="1"/>
            </p:cNvSpPr>
            <p:nvPr/>
          </p:nvSpPr>
          <p:spPr bwMode="auto">
            <a:xfrm>
              <a:off x="1430" y="167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3" name="Freeform 322"/>
            <p:cNvSpPr>
              <a:spLocks noChangeArrowheads="1"/>
            </p:cNvSpPr>
            <p:nvPr/>
          </p:nvSpPr>
          <p:spPr bwMode="auto">
            <a:xfrm>
              <a:off x="1562" y="1824"/>
              <a:ext cx="116" cy="31"/>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4" name="Freeform 323"/>
            <p:cNvSpPr>
              <a:spLocks noChangeArrowheads="1"/>
            </p:cNvSpPr>
            <p:nvPr/>
          </p:nvSpPr>
          <p:spPr bwMode="auto">
            <a:xfrm>
              <a:off x="3934" y="188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5" name="Freeform 324"/>
            <p:cNvSpPr>
              <a:spLocks noChangeArrowheads="1"/>
            </p:cNvSpPr>
            <p:nvPr/>
          </p:nvSpPr>
          <p:spPr bwMode="auto">
            <a:xfrm>
              <a:off x="3784" y="174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6" name="Freeform 325"/>
            <p:cNvSpPr>
              <a:spLocks noChangeArrowheads="1"/>
            </p:cNvSpPr>
            <p:nvPr/>
          </p:nvSpPr>
          <p:spPr bwMode="auto">
            <a:xfrm>
              <a:off x="3908" y="1568"/>
              <a:ext cx="175" cy="173"/>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7" name="Freeform 326"/>
            <p:cNvSpPr>
              <a:spLocks noChangeArrowheads="1"/>
            </p:cNvSpPr>
            <p:nvPr/>
          </p:nvSpPr>
          <p:spPr bwMode="auto">
            <a:xfrm>
              <a:off x="4062" y="162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8" name="Freeform 327"/>
            <p:cNvSpPr>
              <a:spLocks noChangeArrowheads="1"/>
            </p:cNvSpPr>
            <p:nvPr/>
          </p:nvSpPr>
          <p:spPr bwMode="auto">
            <a:xfrm>
              <a:off x="4094" y="1654"/>
              <a:ext cx="46" cy="57"/>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49" name="Freeform 328"/>
            <p:cNvSpPr>
              <a:spLocks noChangeArrowheads="1"/>
            </p:cNvSpPr>
            <p:nvPr/>
          </p:nvSpPr>
          <p:spPr bwMode="auto">
            <a:xfrm>
              <a:off x="4130" y="166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0" name="Freeform 329"/>
            <p:cNvSpPr>
              <a:spLocks noChangeArrowheads="1"/>
            </p:cNvSpPr>
            <p:nvPr/>
          </p:nvSpPr>
          <p:spPr bwMode="auto">
            <a:xfrm>
              <a:off x="3828" y="1566"/>
              <a:ext cx="148" cy="243"/>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1" name="Freeform 330"/>
            <p:cNvSpPr>
              <a:spLocks noChangeArrowheads="1"/>
            </p:cNvSpPr>
            <p:nvPr/>
          </p:nvSpPr>
          <p:spPr bwMode="auto">
            <a:xfrm>
              <a:off x="3788" y="173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2" name="Freeform 331"/>
            <p:cNvSpPr>
              <a:spLocks noChangeArrowheads="1"/>
            </p:cNvSpPr>
            <p:nvPr/>
          </p:nvSpPr>
          <p:spPr bwMode="auto">
            <a:xfrm>
              <a:off x="3898" y="2072"/>
              <a:ext cx="268" cy="661"/>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3" name="Freeform 332"/>
            <p:cNvSpPr>
              <a:spLocks noChangeArrowheads="1"/>
            </p:cNvSpPr>
            <p:nvPr/>
          </p:nvSpPr>
          <p:spPr bwMode="auto">
            <a:xfrm>
              <a:off x="3894" y="168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4" name="Freeform 333"/>
            <p:cNvSpPr>
              <a:spLocks noChangeArrowheads="1"/>
            </p:cNvSpPr>
            <p:nvPr/>
          </p:nvSpPr>
          <p:spPr bwMode="auto">
            <a:xfrm>
              <a:off x="3862" y="198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5" name="Freeform 334"/>
            <p:cNvSpPr>
              <a:spLocks noChangeArrowheads="1"/>
            </p:cNvSpPr>
            <p:nvPr/>
          </p:nvSpPr>
          <p:spPr bwMode="auto">
            <a:xfrm>
              <a:off x="4042" y="2034"/>
              <a:ext cx="109"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6" name="Freeform 335"/>
            <p:cNvSpPr>
              <a:spLocks noChangeArrowheads="1"/>
            </p:cNvSpPr>
            <p:nvPr/>
          </p:nvSpPr>
          <p:spPr bwMode="auto">
            <a:xfrm>
              <a:off x="3718" y="155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7" name="Freeform 336"/>
            <p:cNvSpPr>
              <a:spLocks noChangeArrowheads="1"/>
            </p:cNvSpPr>
            <p:nvPr/>
          </p:nvSpPr>
          <p:spPr bwMode="auto">
            <a:xfrm>
              <a:off x="3658" y="1510"/>
              <a:ext cx="59"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8" name="Freeform 337"/>
            <p:cNvSpPr>
              <a:spLocks noChangeArrowheads="1"/>
            </p:cNvSpPr>
            <p:nvPr/>
          </p:nvSpPr>
          <p:spPr bwMode="auto">
            <a:xfrm>
              <a:off x="3704" y="1502"/>
              <a:ext cx="14" cy="41"/>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59" name="Freeform 338"/>
            <p:cNvSpPr>
              <a:spLocks noChangeArrowheads="1"/>
            </p:cNvSpPr>
            <p:nvPr/>
          </p:nvSpPr>
          <p:spPr bwMode="auto">
            <a:xfrm>
              <a:off x="3732" y="1622"/>
              <a:ext cx="48" cy="41"/>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0" name="Freeform 339"/>
            <p:cNvSpPr>
              <a:spLocks noChangeArrowheads="1"/>
            </p:cNvSpPr>
            <p:nvPr/>
          </p:nvSpPr>
          <p:spPr bwMode="auto">
            <a:xfrm>
              <a:off x="3766" y="1640"/>
              <a:ext cx="82" cy="29"/>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1" name="Freeform 340"/>
            <p:cNvSpPr>
              <a:spLocks noChangeArrowheads="1"/>
            </p:cNvSpPr>
            <p:nvPr/>
          </p:nvSpPr>
          <p:spPr bwMode="auto">
            <a:xfrm>
              <a:off x="3344" y="131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2" name="Freeform 341"/>
            <p:cNvSpPr>
              <a:spLocks noChangeArrowheads="1"/>
            </p:cNvSpPr>
            <p:nvPr/>
          </p:nvSpPr>
          <p:spPr bwMode="auto">
            <a:xfrm>
              <a:off x="3688" y="155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3" name="Freeform 342"/>
            <p:cNvSpPr>
              <a:spLocks noChangeArrowheads="1"/>
            </p:cNvSpPr>
            <p:nvPr/>
          </p:nvSpPr>
          <p:spPr bwMode="auto">
            <a:xfrm>
              <a:off x="3676" y="1574"/>
              <a:ext cx="43"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4" name="Freeform 343"/>
            <p:cNvSpPr>
              <a:spLocks noChangeArrowheads="1"/>
            </p:cNvSpPr>
            <p:nvPr/>
          </p:nvSpPr>
          <p:spPr bwMode="auto">
            <a:xfrm>
              <a:off x="3926" y="150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5" name="Freeform 344"/>
            <p:cNvSpPr>
              <a:spLocks noChangeArrowheads="1"/>
            </p:cNvSpPr>
            <p:nvPr/>
          </p:nvSpPr>
          <p:spPr bwMode="auto">
            <a:xfrm>
              <a:off x="3888" y="149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6" name="Freeform 345"/>
            <p:cNvSpPr>
              <a:spLocks noChangeArrowheads="1"/>
            </p:cNvSpPr>
            <p:nvPr/>
          </p:nvSpPr>
          <p:spPr bwMode="auto">
            <a:xfrm>
              <a:off x="3752" y="1450"/>
              <a:ext cx="141"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7" name="Freeform 346"/>
            <p:cNvSpPr>
              <a:spLocks noChangeArrowheads="1"/>
            </p:cNvSpPr>
            <p:nvPr/>
          </p:nvSpPr>
          <p:spPr bwMode="auto">
            <a:xfrm>
              <a:off x="3988" y="92"/>
              <a:ext cx="441" cy="659"/>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8" name="Freeform 347"/>
            <p:cNvSpPr>
              <a:spLocks noChangeArrowheads="1"/>
            </p:cNvSpPr>
            <p:nvPr/>
          </p:nvSpPr>
          <p:spPr bwMode="auto">
            <a:xfrm>
              <a:off x="4382" y="34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69" name="Freeform 348"/>
            <p:cNvSpPr>
              <a:spLocks noChangeArrowheads="1"/>
            </p:cNvSpPr>
            <p:nvPr/>
          </p:nvSpPr>
          <p:spPr bwMode="auto">
            <a:xfrm>
              <a:off x="3798" y="38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0" name="Freeform 349"/>
            <p:cNvSpPr>
              <a:spLocks noChangeArrowheads="1"/>
            </p:cNvSpPr>
            <p:nvPr/>
          </p:nvSpPr>
          <p:spPr bwMode="auto">
            <a:xfrm>
              <a:off x="3734" y="62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1" name="Freeform 350"/>
            <p:cNvSpPr>
              <a:spLocks noChangeArrowheads="1"/>
            </p:cNvSpPr>
            <p:nvPr/>
          </p:nvSpPr>
          <p:spPr bwMode="auto">
            <a:xfrm>
              <a:off x="3532" y="29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2" name="Freeform 351"/>
            <p:cNvSpPr>
              <a:spLocks noChangeArrowheads="1"/>
            </p:cNvSpPr>
            <p:nvPr/>
          </p:nvSpPr>
          <p:spPr bwMode="auto">
            <a:xfrm>
              <a:off x="3676" y="310"/>
              <a:ext cx="68" cy="107"/>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3" name="Freeform 352"/>
            <p:cNvSpPr>
              <a:spLocks noChangeArrowheads="1"/>
            </p:cNvSpPr>
            <p:nvPr/>
          </p:nvSpPr>
          <p:spPr bwMode="auto">
            <a:xfrm>
              <a:off x="3276" y="28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4" name="Freeform 353"/>
            <p:cNvSpPr>
              <a:spLocks noChangeArrowheads="1"/>
            </p:cNvSpPr>
            <p:nvPr/>
          </p:nvSpPr>
          <p:spPr bwMode="auto">
            <a:xfrm>
              <a:off x="3332" y="33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5" name="Freeform 354"/>
            <p:cNvSpPr>
              <a:spLocks noChangeArrowheads="1"/>
            </p:cNvSpPr>
            <p:nvPr/>
          </p:nvSpPr>
          <p:spPr bwMode="auto">
            <a:xfrm>
              <a:off x="3340" y="124"/>
              <a:ext cx="118" cy="91"/>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6" name="Freeform 355"/>
            <p:cNvSpPr>
              <a:spLocks noChangeArrowheads="1"/>
            </p:cNvSpPr>
            <p:nvPr/>
          </p:nvSpPr>
          <p:spPr bwMode="auto">
            <a:xfrm>
              <a:off x="3452" y="84"/>
              <a:ext cx="23"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7" name="Freeform 356"/>
            <p:cNvSpPr>
              <a:spLocks noChangeArrowheads="1"/>
            </p:cNvSpPr>
            <p:nvPr/>
          </p:nvSpPr>
          <p:spPr bwMode="auto">
            <a:xfrm>
              <a:off x="3478" y="4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8" name="Freeform 357"/>
            <p:cNvSpPr>
              <a:spLocks noChangeArrowheads="1"/>
            </p:cNvSpPr>
            <p:nvPr/>
          </p:nvSpPr>
          <p:spPr bwMode="auto">
            <a:xfrm>
              <a:off x="3478" y="10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79" name="Freeform 358"/>
            <p:cNvSpPr>
              <a:spLocks noChangeArrowheads="1"/>
            </p:cNvSpPr>
            <p:nvPr/>
          </p:nvSpPr>
          <p:spPr bwMode="auto">
            <a:xfrm>
              <a:off x="3404" y="206"/>
              <a:ext cx="21"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0" name="Freeform 359"/>
            <p:cNvSpPr>
              <a:spLocks noChangeArrowheads="1"/>
            </p:cNvSpPr>
            <p:nvPr/>
          </p:nvSpPr>
          <p:spPr bwMode="auto">
            <a:xfrm>
              <a:off x="3402" y="226"/>
              <a:ext cx="114" cy="91"/>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1" name="Freeform 360"/>
            <p:cNvSpPr>
              <a:spLocks noChangeArrowheads="1"/>
            </p:cNvSpPr>
            <p:nvPr/>
          </p:nvSpPr>
          <p:spPr bwMode="auto">
            <a:xfrm>
              <a:off x="3582" y="9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2" name="Freeform 361"/>
            <p:cNvSpPr>
              <a:spLocks noChangeArrowheads="1"/>
            </p:cNvSpPr>
            <p:nvPr/>
          </p:nvSpPr>
          <p:spPr bwMode="auto">
            <a:xfrm>
              <a:off x="3532" y="16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3" name="Freeform 362"/>
            <p:cNvSpPr>
              <a:spLocks noChangeArrowheads="1"/>
            </p:cNvSpPr>
            <p:nvPr/>
          </p:nvSpPr>
          <p:spPr bwMode="auto">
            <a:xfrm>
              <a:off x="3608" y="222"/>
              <a:ext cx="43"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4" name="Freeform 363"/>
            <p:cNvSpPr>
              <a:spLocks noChangeArrowheads="1"/>
            </p:cNvSpPr>
            <p:nvPr/>
          </p:nvSpPr>
          <p:spPr bwMode="auto">
            <a:xfrm>
              <a:off x="3658" y="20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5" name="Freeform 364"/>
            <p:cNvSpPr>
              <a:spLocks noChangeArrowheads="1"/>
            </p:cNvSpPr>
            <p:nvPr/>
          </p:nvSpPr>
          <p:spPr bwMode="auto">
            <a:xfrm>
              <a:off x="3568" y="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6" name="Freeform 365"/>
            <p:cNvSpPr>
              <a:spLocks noChangeArrowheads="1"/>
            </p:cNvSpPr>
            <p:nvPr/>
          </p:nvSpPr>
          <p:spPr bwMode="auto">
            <a:xfrm>
              <a:off x="3674" y="4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7" name="Freeform 366"/>
            <p:cNvSpPr>
              <a:spLocks noChangeArrowheads="1"/>
            </p:cNvSpPr>
            <p:nvPr/>
          </p:nvSpPr>
          <p:spPr bwMode="auto">
            <a:xfrm>
              <a:off x="3800" y="5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8" name="Freeform 367"/>
            <p:cNvSpPr>
              <a:spLocks noChangeArrowheads="1"/>
            </p:cNvSpPr>
            <p:nvPr/>
          </p:nvSpPr>
          <p:spPr bwMode="auto">
            <a:xfrm>
              <a:off x="3562" y="46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89" name="Freeform 368"/>
            <p:cNvSpPr>
              <a:spLocks noChangeArrowheads="1"/>
            </p:cNvSpPr>
            <p:nvPr/>
          </p:nvSpPr>
          <p:spPr bwMode="auto">
            <a:xfrm>
              <a:off x="3814" y="30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0" name="Freeform 369"/>
            <p:cNvSpPr>
              <a:spLocks noChangeArrowheads="1"/>
            </p:cNvSpPr>
            <p:nvPr/>
          </p:nvSpPr>
          <p:spPr bwMode="auto">
            <a:xfrm>
              <a:off x="3856" y="512"/>
              <a:ext cx="25"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1" name="Freeform 370"/>
            <p:cNvSpPr>
              <a:spLocks noChangeArrowheads="1"/>
            </p:cNvSpPr>
            <p:nvPr/>
          </p:nvSpPr>
          <p:spPr bwMode="auto">
            <a:xfrm>
              <a:off x="3846" y="3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2" name="Freeform 371"/>
            <p:cNvSpPr>
              <a:spLocks noChangeArrowheads="1"/>
            </p:cNvSpPr>
            <p:nvPr/>
          </p:nvSpPr>
          <p:spPr bwMode="auto">
            <a:xfrm>
              <a:off x="4098" y="220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3" name="Freeform 372"/>
            <p:cNvSpPr>
              <a:spLocks noChangeArrowheads="1"/>
            </p:cNvSpPr>
            <p:nvPr/>
          </p:nvSpPr>
          <p:spPr bwMode="auto">
            <a:xfrm>
              <a:off x="3034" y="40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4" name="Freeform 373"/>
            <p:cNvSpPr>
              <a:spLocks noChangeArrowheads="1"/>
            </p:cNvSpPr>
            <p:nvPr/>
          </p:nvSpPr>
          <p:spPr bwMode="auto">
            <a:xfrm>
              <a:off x="2696" y="426"/>
              <a:ext cx="491"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5" name="Freeform 374"/>
            <p:cNvSpPr>
              <a:spLocks noChangeArrowheads="1"/>
            </p:cNvSpPr>
            <p:nvPr/>
          </p:nvSpPr>
          <p:spPr bwMode="auto">
            <a:xfrm>
              <a:off x="3246" y="103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solidFill>
              <a:srgbClr val="E0E0E0"/>
            </a:solidFill>
            <a:ln w="6350" cmpd="sng">
              <a:solidFill>
                <a:schemeClr val="bg1"/>
              </a:solidFill>
              <a:miter lim="800000"/>
              <a:headEnd/>
              <a:tailEnd/>
            </a:ln>
          </p:spPr>
          <p:txBody>
            <a:bodyPr/>
            <a:lstStyle/>
            <a:p>
              <a:pPr>
                <a:defRPr/>
              </a:pPr>
              <a:endParaRPr lang="zh-CN" altLang="en-US" sz="1444"/>
            </a:p>
          </p:txBody>
        </p:sp>
        <p:sp>
          <p:nvSpPr>
            <p:cNvPr id="20696" name="Freeform 375"/>
            <p:cNvSpPr>
              <a:spLocks noChangeArrowheads="1"/>
            </p:cNvSpPr>
            <p:nvPr/>
          </p:nvSpPr>
          <p:spPr bwMode="auto">
            <a:xfrm>
              <a:off x="4395" y="64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solidFill>
              <a:srgbClr val="E0E0E0"/>
            </a:solidFill>
            <a:ln w="6350" cmpd="sng">
              <a:solidFill>
                <a:schemeClr val="bg1"/>
              </a:solidFill>
              <a:miter lim="800000"/>
              <a:headEnd/>
              <a:tailEnd/>
            </a:ln>
          </p:spPr>
          <p:txBody>
            <a:bodyPr/>
            <a:lstStyle/>
            <a:p>
              <a:pPr>
                <a:defRPr/>
              </a:pPr>
              <a:endParaRPr lang="zh-CN" altLang="en-US" sz="1444"/>
            </a:p>
          </p:txBody>
        </p:sp>
      </p:grpSp>
      <p:grpSp>
        <p:nvGrpSpPr>
          <p:cNvPr id="20483" name="Group 188"/>
          <p:cNvGrpSpPr>
            <a:grpSpLocks/>
          </p:cNvGrpSpPr>
          <p:nvPr/>
        </p:nvGrpSpPr>
        <p:grpSpPr bwMode="auto">
          <a:xfrm flipH="1" flipV="1">
            <a:off x="-508000" y="1588"/>
            <a:ext cx="1265238" cy="1265237"/>
            <a:chOff x="0" y="0"/>
            <a:chExt cx="1416572" cy="1416574"/>
          </a:xfrm>
        </p:grpSpPr>
        <p:sp>
          <p:nvSpPr>
            <p:cNvPr id="20509" name="直角三角形 194"/>
            <p:cNvSpPr>
              <a:spLocks noChangeArrowheads="1"/>
            </p:cNvSpPr>
            <p:nvPr/>
          </p:nvSpPr>
          <p:spPr bwMode="auto">
            <a:xfrm rot="5400000" flipH="1" flipV="1">
              <a:off x="0" y="0"/>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0" name="直角三角形 195"/>
            <p:cNvSpPr>
              <a:spLocks noChangeArrowheads="1"/>
            </p:cNvSpPr>
            <p:nvPr/>
          </p:nvSpPr>
          <p:spPr bwMode="auto">
            <a:xfrm flipV="1">
              <a:off x="707397" y="709175"/>
              <a:ext cx="709175"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11" name="直角三角形 196"/>
            <p:cNvSpPr>
              <a:spLocks noChangeArrowheads="1"/>
            </p:cNvSpPr>
            <p:nvPr/>
          </p:nvSpPr>
          <p:spPr bwMode="auto">
            <a:xfrm rot="10800000" flipV="1">
              <a:off x="0" y="0"/>
              <a:ext cx="707397" cy="707399"/>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20484" name="矩形 197"/>
          <p:cNvSpPr>
            <a:spLocks noChangeArrowheads="1"/>
          </p:cNvSpPr>
          <p:nvPr/>
        </p:nvSpPr>
        <p:spPr bwMode="auto">
          <a:xfrm>
            <a:off x="741363" y="206375"/>
            <a:ext cx="3128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4D6C"/>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20485" name="Group 193"/>
          <p:cNvGrpSpPr>
            <a:grpSpLocks/>
          </p:cNvGrpSpPr>
          <p:nvPr/>
        </p:nvGrpSpPr>
        <p:grpSpPr bwMode="auto">
          <a:xfrm>
            <a:off x="3311525" y="2390775"/>
            <a:ext cx="328613" cy="382588"/>
            <a:chOff x="0" y="0"/>
            <a:chExt cx="296763" cy="343425"/>
          </a:xfrm>
        </p:grpSpPr>
        <p:sp>
          <p:nvSpPr>
            <p:cNvPr id="20507" name="等腰三角形 198"/>
            <p:cNvSpPr>
              <a:spLocks noChangeArrowheads="1"/>
            </p:cNvSpPr>
            <p:nvPr/>
          </p:nvSpPr>
          <p:spPr bwMode="auto">
            <a:xfrm flipV="1">
              <a:off x="0" y="105450"/>
              <a:ext cx="296763" cy="237975"/>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8" name="等腰三角形 199"/>
            <p:cNvSpPr>
              <a:spLocks noChangeArrowheads="1"/>
            </p:cNvSpPr>
            <p:nvPr/>
          </p:nvSpPr>
          <p:spPr bwMode="auto">
            <a:xfrm flipV="1">
              <a:off x="0" y="0"/>
              <a:ext cx="296763" cy="2379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6" name="Group 196"/>
          <p:cNvGrpSpPr>
            <a:grpSpLocks/>
          </p:cNvGrpSpPr>
          <p:nvPr/>
        </p:nvGrpSpPr>
        <p:grpSpPr bwMode="auto">
          <a:xfrm>
            <a:off x="1255713" y="2867025"/>
            <a:ext cx="330200" cy="381000"/>
            <a:chOff x="0" y="0"/>
            <a:chExt cx="296763" cy="343425"/>
          </a:xfrm>
        </p:grpSpPr>
        <p:sp>
          <p:nvSpPr>
            <p:cNvPr id="20505" name="等腰三角形 205"/>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6" name="等腰三角形 206"/>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7" name="Group 199"/>
          <p:cNvGrpSpPr>
            <a:grpSpLocks/>
          </p:cNvGrpSpPr>
          <p:nvPr/>
        </p:nvGrpSpPr>
        <p:grpSpPr bwMode="auto">
          <a:xfrm>
            <a:off x="6686550" y="2528888"/>
            <a:ext cx="330200" cy="381000"/>
            <a:chOff x="0" y="0"/>
            <a:chExt cx="296763" cy="343425"/>
          </a:xfrm>
        </p:grpSpPr>
        <p:sp>
          <p:nvSpPr>
            <p:cNvPr id="20503" name="等腰三角形 208"/>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4" name="等腰三角形 209"/>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8" name="Group 202"/>
          <p:cNvGrpSpPr>
            <a:grpSpLocks/>
          </p:cNvGrpSpPr>
          <p:nvPr/>
        </p:nvGrpSpPr>
        <p:grpSpPr bwMode="auto">
          <a:xfrm>
            <a:off x="3937000" y="3379788"/>
            <a:ext cx="330200" cy="381000"/>
            <a:chOff x="0" y="0"/>
            <a:chExt cx="296763" cy="343425"/>
          </a:xfrm>
        </p:grpSpPr>
        <p:sp>
          <p:nvSpPr>
            <p:cNvPr id="20501" name="等腰三角形 211"/>
            <p:cNvSpPr>
              <a:spLocks noChangeArrowheads="1"/>
            </p:cNvSpPr>
            <p:nvPr/>
          </p:nvSpPr>
          <p:spPr bwMode="auto">
            <a:xfrm flipV="1">
              <a:off x="0" y="105889"/>
              <a:ext cx="296763" cy="237536"/>
            </a:xfrm>
            <a:prstGeom prst="triangle">
              <a:avLst>
                <a:gd name="adj" fmla="val 50000"/>
              </a:avLst>
            </a:pr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0502" name="等腰三角形 212"/>
            <p:cNvSpPr>
              <a:spLocks noChangeArrowheads="1"/>
            </p:cNvSpPr>
            <p:nvPr/>
          </p:nvSpPr>
          <p:spPr bwMode="auto">
            <a:xfrm flipV="1">
              <a:off x="0" y="0"/>
              <a:ext cx="296763" cy="237536"/>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20489" name="Group 205"/>
          <p:cNvGrpSpPr>
            <a:grpSpLocks/>
          </p:cNvGrpSpPr>
          <p:nvPr/>
        </p:nvGrpSpPr>
        <p:grpSpPr bwMode="auto">
          <a:xfrm>
            <a:off x="3213100" y="1249363"/>
            <a:ext cx="2635250" cy="1254125"/>
            <a:chOff x="0" y="0"/>
            <a:chExt cx="2370146" cy="1130015"/>
          </a:xfrm>
        </p:grpSpPr>
        <p:sp>
          <p:nvSpPr>
            <p:cNvPr id="20499" name="矩形 215"/>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500" name="矩形 216"/>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0" name="Group 208"/>
          <p:cNvGrpSpPr>
            <a:grpSpLocks/>
          </p:cNvGrpSpPr>
          <p:nvPr/>
        </p:nvGrpSpPr>
        <p:grpSpPr bwMode="auto">
          <a:xfrm>
            <a:off x="3827463" y="3790950"/>
            <a:ext cx="2635250" cy="1254125"/>
            <a:chOff x="0" y="0"/>
            <a:chExt cx="2370146" cy="1130015"/>
          </a:xfrm>
        </p:grpSpPr>
        <p:sp>
          <p:nvSpPr>
            <p:cNvPr id="20497" name="矩形 218"/>
            <p:cNvSpPr>
              <a:spLocks noChangeArrowheads="1"/>
            </p:cNvSpPr>
            <p:nvPr/>
          </p:nvSpPr>
          <p:spPr bwMode="auto">
            <a:xfrm>
              <a:off x="0" y="0"/>
              <a:ext cx="1881839"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8" name="矩形 219"/>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1" name="Group 211"/>
          <p:cNvGrpSpPr>
            <a:grpSpLocks/>
          </p:cNvGrpSpPr>
          <p:nvPr/>
        </p:nvGrpSpPr>
        <p:grpSpPr bwMode="auto">
          <a:xfrm>
            <a:off x="6607175" y="1379538"/>
            <a:ext cx="2633663" cy="1254125"/>
            <a:chOff x="0" y="0"/>
            <a:chExt cx="2370146" cy="1130015"/>
          </a:xfrm>
        </p:grpSpPr>
        <p:sp>
          <p:nvSpPr>
            <p:cNvPr id="20495" name="矩形 221"/>
            <p:cNvSpPr>
              <a:spLocks noChangeArrowheads="1"/>
            </p:cNvSpPr>
            <p:nvPr/>
          </p:nvSpPr>
          <p:spPr bwMode="auto">
            <a:xfrm>
              <a:off x="0" y="0"/>
              <a:ext cx="1882973" cy="32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6" name="矩形 222"/>
            <p:cNvSpPr>
              <a:spLocks noChangeArrowheads="1"/>
            </p:cNvSpPr>
            <p:nvPr/>
          </p:nvSpPr>
          <p:spPr bwMode="auto">
            <a:xfrm>
              <a:off x="0" y="246029"/>
              <a:ext cx="2370146" cy="88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grpSp>
        <p:nvGrpSpPr>
          <p:cNvPr id="20492" name="Group 214"/>
          <p:cNvGrpSpPr>
            <a:grpSpLocks/>
          </p:cNvGrpSpPr>
          <p:nvPr/>
        </p:nvGrpSpPr>
        <p:grpSpPr bwMode="auto">
          <a:xfrm>
            <a:off x="1168400" y="3303588"/>
            <a:ext cx="2092325" cy="1274762"/>
            <a:chOff x="0" y="0"/>
            <a:chExt cx="1883763" cy="1146639"/>
          </a:xfrm>
        </p:grpSpPr>
        <p:sp>
          <p:nvSpPr>
            <p:cNvPr id="20493" name="矩形 224"/>
            <p:cNvSpPr>
              <a:spLocks noChangeArrowheads="1"/>
            </p:cNvSpPr>
            <p:nvPr/>
          </p:nvSpPr>
          <p:spPr bwMode="auto">
            <a:xfrm>
              <a:off x="0" y="0"/>
              <a:ext cx="1883763" cy="3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20494" name="矩形 225"/>
            <p:cNvSpPr>
              <a:spLocks noChangeArrowheads="1"/>
            </p:cNvSpPr>
            <p:nvPr/>
          </p:nvSpPr>
          <p:spPr bwMode="auto">
            <a:xfrm>
              <a:off x="0" y="262742"/>
              <a:ext cx="1872329" cy="88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4922255"/>
            <a:chOff x="1" y="0"/>
            <a:chExt cx="3217885" cy="4430310"/>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40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无</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在</a:t>
              </a:r>
              <a:r>
                <a:rPr lang="en-US" altLang="zh-CN" sz="1444" dirty="0">
                  <a:solidFill>
                    <a:srgbClr val="D8D8D8"/>
                  </a:solidFill>
                  <a:latin typeface="Meiryo UI"/>
                  <a:ea typeface="微软雅黑" panose="020B0503020204020204" pitchFamily="34" charset="-122"/>
                  <a:sym typeface="DotumChe" panose="020B0609000101010101" pitchFamily="49" charset="-127"/>
                </a:rPr>
                <a:t>Selenium IDE</a:t>
              </a:r>
              <a:r>
                <a:rPr lang="zh-CN" altLang="en-US"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rPr>
                <a:t>中复习以下命令；</a:t>
              </a: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2. echo</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3. highlight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4. open/</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           /</a:t>
              </a:r>
              <a:r>
                <a:rPr lang="en-US" altLang="zh-CN" sz="1444" dirty="0" err="1">
                  <a:solidFill>
                    <a:srgbClr val="D8D8D8"/>
                  </a:solidFill>
                  <a:latin typeface="Meiryo UI"/>
                  <a:ea typeface="微软雅黑" panose="020B0503020204020204" pitchFamily="34" charset="-122"/>
                  <a:sym typeface="DotumChe" panose="020B0609000101010101" pitchFamily="49" charset="-127"/>
                </a:rPr>
                <a:t>openWindowAndWait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5. click/</a:t>
              </a:r>
              <a:r>
                <a:rPr lang="en-US" altLang="zh-CN" sz="1444" dirty="0" err="1">
                  <a:solidFill>
                    <a:srgbClr val="D8D8D8"/>
                  </a:solidFill>
                  <a:latin typeface="Meiryo UI"/>
                  <a:ea typeface="微软雅黑" panose="020B0503020204020204" pitchFamily="34" charset="-122"/>
                  <a:sym typeface="DotumChe" panose="020B0609000101010101" pitchFamily="49" charset="-127"/>
                </a:rPr>
                <a:t>clickAndWait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6. </a:t>
              </a:r>
              <a:r>
                <a:rPr lang="en-US" altLang="zh-CN" sz="1444" dirty="0" err="1">
                  <a:solidFill>
                    <a:srgbClr val="D8D8D8"/>
                  </a:solidFill>
                  <a:latin typeface="Meiryo UI"/>
                  <a:ea typeface="微软雅黑" panose="020B0503020204020204" pitchFamily="34" charset="-122"/>
                  <a:sym typeface="DotumChe" panose="020B0609000101010101" pitchFamily="49" charset="-127"/>
                </a:rPr>
                <a:t>assertTitle</a:t>
              </a:r>
              <a:r>
                <a:rPr lang="en-US" altLang="zh-CN" sz="1444" dirty="0">
                  <a:solidFill>
                    <a:srgbClr val="D8D8D8"/>
                  </a:solidFill>
                  <a:latin typeface="Meiryo UI"/>
                  <a:ea typeface="微软雅黑" panose="020B0503020204020204" pitchFamily="34" charset="-122"/>
                  <a:sym typeface="DotumChe" panose="020B0609000101010101" pitchFamily="49" charset="-127"/>
                </a:rPr>
                <a:t>/</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verifyTitle</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7.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verifyText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dirty="0">
                  <a:solidFill>
                    <a:srgbClr val="D8D8D8"/>
                  </a:solidFill>
                  <a:latin typeface="Meiryo UI"/>
                  <a:ea typeface="微软雅黑" panose="020B0503020204020204" pitchFamily="34" charset="-122"/>
                  <a:sym typeface="DotumChe" panose="020B0609000101010101" pitchFamily="49" charset="-127"/>
                </a:rPr>
                <a:t>8. </a:t>
              </a:r>
              <a:r>
                <a:rPr lang="en-US" altLang="zh-CN" sz="1444" dirty="0" err="1">
                  <a:solidFill>
                    <a:srgbClr val="D8D8D8"/>
                  </a:solidFill>
                  <a:latin typeface="Meiryo UI"/>
                  <a:ea typeface="微软雅黑" panose="020B0503020204020204" pitchFamily="34" charset="-122"/>
                  <a:sym typeface="DotumChe" panose="020B0609000101010101" pitchFamily="49" charset="-127"/>
                </a:rPr>
                <a:t>verifyElementPresent</a:t>
              </a:r>
              <a:r>
                <a:rPr lang="zh-CN" altLang="en-US" sz="1444" dirty="0">
                  <a:solidFill>
                    <a:srgbClr val="D8D8D8"/>
                  </a:solidFill>
                  <a:latin typeface="Meiryo UI"/>
                  <a:ea typeface="微软雅黑" panose="020B0503020204020204" pitchFamily="34" charset="-122"/>
                  <a:sym typeface="DotumChe" panose="020B0609000101010101" pitchFamily="49" charset="-127"/>
                </a:rPr>
                <a:t>；</a:t>
              </a:r>
              <a:endParaRPr lang="en-US" altLang="zh-CN" sz="1444" dirty="0">
                <a:solidFill>
                  <a:srgbClr val="D8D8D8"/>
                </a:solidFill>
                <a:latin typeface="Meiryo UI"/>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302053738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4" y="1013130"/>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195257" y="-55524"/>
              <a:ext cx="444746"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679963"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弹窗</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endParaRPr lang="en-US" altLang="zh-CN" sz="2222" dirty="0">
                <a:solidFill>
                  <a:srgbClr val="7F7F7F"/>
                </a:solidFill>
                <a:ea typeface="微软雅黑" panose="020B0503020204020204" pitchFamily="34" charset="-122"/>
              </a:endParaRP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6913" y="195263"/>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229171" y="-106635"/>
              <a:ext cx="376923"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536967"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000000"/>
                  </a:solidFill>
                  <a:ea typeface="微软雅黑" panose="020B0503020204020204" pitchFamily="34" charset="-122"/>
                </a:rPr>
                <a:t>wait </a:t>
              </a:r>
              <a:r>
                <a:rPr lang="zh-CN" altLang="en-US" sz="2222" dirty="0">
                  <a:solidFill>
                    <a:srgbClr val="000000"/>
                  </a:solidFill>
                  <a:ea typeface="微软雅黑" panose="020B0503020204020204" pitchFamily="34" charset="-122"/>
                </a:rPr>
                <a:t>相关</a:t>
              </a:r>
            </a:p>
          </p:txBody>
        </p:sp>
      </p:grpSp>
      <p:grpSp>
        <p:nvGrpSpPr>
          <p:cNvPr id="4106" name="Group 34"/>
          <p:cNvGrpSpPr>
            <a:grpSpLocks/>
          </p:cNvGrpSpPr>
          <p:nvPr/>
        </p:nvGrpSpPr>
        <p:grpSpPr bwMode="auto">
          <a:xfrm>
            <a:off x="215410" y="432558"/>
            <a:ext cx="307975" cy="355600"/>
            <a:chOff x="0" y="0"/>
            <a:chExt cx="276225" cy="320421"/>
          </a:xfrm>
        </p:grpSpPr>
        <p:sp>
          <p:nvSpPr>
            <p:cNvPr id="4107"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08"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endParaRPr lang="en-US" altLang="zh-CN" sz="2222" dirty="0">
                <a:solidFill>
                  <a:srgbClr val="7F7F7F"/>
                </a:solidFill>
                <a:ea typeface="微软雅黑" panose="020B0503020204020204" pitchFamily="34" charset="-122"/>
              </a:endParaRP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p>
          </p:txBody>
        </p:sp>
      </p:grpSp>
    </p:spTree>
    <p:extLst>
      <p:ext uri="{BB962C8B-B14F-4D97-AF65-F5344CB8AC3E}">
        <p14:creationId xmlns:p14="http://schemas.microsoft.com/office/powerpoint/2010/main" val="206014318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百度网站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http://www.baidu.com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获取验证百度首页面的信息；</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打开百度首页，并验证；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Title</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获取首页文字信息，并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获取首页</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HTML</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代码，并</a:t>
              </a: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echo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打印；</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028713508"/>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直角三角形 57"/>
          <p:cNvSpPr>
            <a:spLocks noChangeArrowheads="1"/>
          </p:cNvSpPr>
          <p:nvPr/>
        </p:nvSpPr>
        <p:spPr bwMode="auto">
          <a:xfrm flipH="1" flipV="1">
            <a:off x="-10930" y="0"/>
            <a:ext cx="9165860" cy="5715000"/>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7" name="直角三角形 120"/>
          <p:cNvSpPr>
            <a:spLocks noChangeArrowheads="1"/>
          </p:cNvSpPr>
          <p:nvPr/>
        </p:nvSpPr>
        <p:spPr bwMode="auto">
          <a:xfrm flipH="1" flipV="1">
            <a:off x="6096000" y="0"/>
            <a:ext cx="3058930" cy="1942155"/>
          </a:xfrm>
          <a:prstGeom prst="rtTriangle">
            <a:avLst/>
          </a:prstGeom>
          <a:solidFill>
            <a:srgbClr val="7DAA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8" name="直角三角形 4"/>
          <p:cNvSpPr>
            <a:spLocks noChangeArrowheads="1"/>
          </p:cNvSpPr>
          <p:nvPr/>
        </p:nvSpPr>
        <p:spPr bwMode="auto">
          <a:xfrm>
            <a:off x="0" y="0"/>
            <a:ext cx="9144000" cy="5714999"/>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09" name="直角三角形 119"/>
          <p:cNvSpPr>
            <a:spLocks noChangeArrowheads="1"/>
          </p:cNvSpPr>
          <p:nvPr/>
        </p:nvSpPr>
        <p:spPr bwMode="auto">
          <a:xfrm>
            <a:off x="0" y="3934884"/>
            <a:ext cx="3048000" cy="1780116"/>
          </a:xfrm>
          <a:prstGeom prst="rtTriangle">
            <a:avLst/>
          </a:prstGeom>
          <a:solidFill>
            <a:srgbClr val="006B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0" name="等腰三角形 40"/>
          <p:cNvSpPr>
            <a:spLocks noChangeArrowheads="1"/>
          </p:cNvSpPr>
          <p:nvPr/>
        </p:nvSpPr>
        <p:spPr bwMode="auto">
          <a:xfrm flipH="1" flipV="1">
            <a:off x="0" y="-1"/>
            <a:ext cx="2878138" cy="2304893"/>
          </a:xfrm>
          <a:prstGeom prst="triangle">
            <a:avLst>
              <a:gd name="adj" fmla="val 23125"/>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11" name="等腰三角形 43"/>
          <p:cNvSpPr>
            <a:spLocks noChangeArrowheads="1"/>
          </p:cNvSpPr>
          <p:nvPr/>
        </p:nvSpPr>
        <p:spPr bwMode="auto">
          <a:xfrm flipH="1">
            <a:off x="6265862" y="3075708"/>
            <a:ext cx="2867207" cy="2639291"/>
          </a:xfrm>
          <a:prstGeom prst="triangle">
            <a:avLst>
              <a:gd name="adj" fmla="val 74375"/>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1512" name="Group 8"/>
          <p:cNvGrpSpPr>
            <a:grpSpLocks/>
          </p:cNvGrpSpPr>
          <p:nvPr/>
        </p:nvGrpSpPr>
        <p:grpSpPr bwMode="auto">
          <a:xfrm>
            <a:off x="306388" y="903288"/>
            <a:ext cx="2328862" cy="3905250"/>
            <a:chOff x="0" y="0"/>
            <a:chExt cx="2095248" cy="3514725"/>
          </a:xfrm>
        </p:grpSpPr>
        <p:sp>
          <p:nvSpPr>
            <p:cNvPr id="21532" name="矩形 79"/>
            <p:cNvSpPr>
              <a:spLocks noChangeArrowheads="1"/>
            </p:cNvSpPr>
            <p:nvPr/>
          </p:nvSpPr>
          <p:spPr bwMode="auto">
            <a:xfrm>
              <a:off x="0" y="0"/>
              <a:ext cx="2095248" cy="3514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3" name="矩形 82"/>
            <p:cNvSpPr>
              <a:spLocks noChangeArrowheads="1"/>
            </p:cNvSpPr>
            <p:nvPr/>
          </p:nvSpPr>
          <p:spPr bwMode="auto">
            <a:xfrm>
              <a:off x="0" y="0"/>
              <a:ext cx="2095248"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34" name="矩形 85"/>
            <p:cNvSpPr>
              <a:spLocks noChangeArrowheads="1"/>
            </p:cNvSpPr>
            <p:nvPr/>
          </p:nvSpPr>
          <p:spPr bwMode="auto">
            <a:xfrm>
              <a:off x="11426" y="48577"/>
              <a:ext cx="2078959"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没有参数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35" name="矩形 88"/>
            <p:cNvSpPr>
              <a:spLocks noChangeArrowheads="1"/>
            </p:cNvSpPr>
            <p:nvPr/>
          </p:nvSpPr>
          <p:spPr bwMode="auto">
            <a:xfrm>
              <a:off x="109975" y="602933"/>
              <a:ext cx="1875298" cy="16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altKeyDown()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sym typeface="DotumChe" panose="020B0609000101010101" pitchFamily="49" charset="-127"/>
                </a:rPr>
                <a:t>close()</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controlKeyDown()</a:t>
              </a:r>
              <a:endParaRPr lang="en-US" altLang="zh-CN" sz="1444" dirty="0">
                <a:latin typeface="+mn-ea"/>
                <a:ea typeface="+mn-ea"/>
                <a:sym typeface="DotumChe" panose="020B0609000101010101" pitchFamily="49" charset="-127"/>
              </a:endParaRPr>
            </a:p>
            <a:p>
              <a:pPr eaLnBrk="1" hangingPunct="1">
                <a:spcAft>
                  <a:spcPts val="667"/>
                </a:spcAft>
                <a:defRPr/>
              </a:pPr>
              <a:r>
                <a:rPr lang="zh-CN" altLang="en-US" sz="1444">
                  <a:latin typeface="+mn-ea"/>
                  <a:ea typeface="+mn-ea"/>
                  <a:sym typeface="DotumChe" panose="020B0609000101010101" pitchFamily="49" charset="-127"/>
                </a:rPr>
                <a:t>* </a:t>
              </a:r>
              <a:r>
                <a:rPr lang="en-US" altLang="zh-CN" sz="1444">
                  <a:latin typeface="+mn-ea"/>
                  <a:ea typeface="+mn-ea"/>
                  <a:sym typeface="DotumChe" panose="020B0609000101010101" pitchFamily="49" charset="-127"/>
                </a:rPr>
                <a:t>goBack()</a:t>
              </a:r>
            </a:p>
            <a:p>
              <a:pPr eaLnBrk="1" hangingPunct="1">
                <a:spcAft>
                  <a:spcPts val="667"/>
                </a:spcAft>
                <a:defRPr/>
              </a:pPr>
              <a:r>
                <a:rPr lang="en-US" altLang="zh-CN" sz="1444">
                  <a:latin typeface="+mn-ea"/>
                  <a:ea typeface="+mn-ea"/>
                  <a:sym typeface="DotumChe" panose="020B0609000101010101" pitchFamily="49" charset="-127"/>
                </a:rPr>
                <a:t>* break()</a:t>
              </a:r>
            </a:p>
            <a:p>
              <a:pPr eaLnBrk="1" hangingPunct="1">
                <a:spcAft>
                  <a:spcPts val="667"/>
                </a:spcAft>
                <a:defRPr/>
              </a:pPr>
              <a:r>
                <a:rPr lang="en-US" altLang="zh-CN" sz="1444">
                  <a:latin typeface="+mn-ea"/>
                  <a:ea typeface="+mn-ea"/>
                  <a:sym typeface="DotumChe" panose="020B0609000101010101" pitchFamily="49" charset="-127"/>
                </a:rPr>
                <a:t>* refresh()</a:t>
              </a:r>
              <a:endParaRPr lang="en-US" altLang="zh-CN" sz="1444" dirty="0">
                <a:latin typeface="+mn-ea"/>
                <a:ea typeface="+mn-ea"/>
                <a:sym typeface="DotumChe" panose="020B0609000101010101" pitchFamily="49" charset="-127"/>
              </a:endParaRPr>
            </a:p>
          </p:txBody>
        </p:sp>
      </p:grpSp>
      <p:grpSp>
        <p:nvGrpSpPr>
          <p:cNvPr id="21513" name="Group 13"/>
          <p:cNvGrpSpPr>
            <a:grpSpLocks/>
          </p:cNvGrpSpPr>
          <p:nvPr/>
        </p:nvGrpSpPr>
        <p:grpSpPr bwMode="auto">
          <a:xfrm>
            <a:off x="1111250" y="4354513"/>
            <a:ext cx="719138" cy="720725"/>
            <a:chOff x="0" y="0"/>
            <a:chExt cx="648000" cy="648000"/>
          </a:xfrm>
        </p:grpSpPr>
        <p:sp>
          <p:nvSpPr>
            <p:cNvPr id="21530" name="矩形 10"/>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31"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51" y="105875"/>
              <a:ext cx="434849" cy="4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Group 16"/>
          <p:cNvGrpSpPr>
            <a:grpSpLocks/>
          </p:cNvGrpSpPr>
          <p:nvPr/>
        </p:nvGrpSpPr>
        <p:grpSpPr bwMode="auto">
          <a:xfrm>
            <a:off x="3408363" y="903288"/>
            <a:ext cx="2327275" cy="3905250"/>
            <a:chOff x="0" y="0"/>
            <a:chExt cx="2095500" cy="3514726"/>
          </a:xfrm>
        </p:grpSpPr>
        <p:sp>
          <p:nvSpPr>
            <p:cNvPr id="21526" name="矩形 80"/>
            <p:cNvSpPr>
              <a:spLocks noChangeArrowheads="1"/>
            </p:cNvSpPr>
            <p:nvPr/>
          </p:nvSpPr>
          <p:spPr bwMode="auto">
            <a:xfrm>
              <a:off x="0" y="0"/>
              <a:ext cx="2095500" cy="35147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7" name="矩形 83"/>
            <p:cNvSpPr>
              <a:spLocks noChangeArrowheads="1"/>
            </p:cNvSpPr>
            <p:nvPr/>
          </p:nvSpPr>
          <p:spPr bwMode="auto">
            <a:xfrm>
              <a:off x="0" y="0"/>
              <a:ext cx="2095500" cy="462915"/>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8" name="矩形 86"/>
            <p:cNvSpPr>
              <a:spLocks noChangeArrowheads="1"/>
            </p:cNvSpPr>
            <p:nvPr/>
          </p:nvSpPr>
          <p:spPr bwMode="auto">
            <a:xfrm>
              <a:off x="0" y="65723"/>
              <a:ext cx="2095500"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1</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9" name="矩形 103"/>
            <p:cNvSpPr>
              <a:spLocks noChangeArrowheads="1"/>
            </p:cNvSpPr>
            <p:nvPr/>
          </p:nvSpPr>
          <p:spPr bwMode="auto">
            <a:xfrm>
              <a:off x="118640" y="602933"/>
              <a:ext cx="1876802" cy="196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ea typeface="+mn-ea"/>
                  <a:sym typeface="DotumChe" panose="020B0609000101010101" pitchFamily="49" charset="-127"/>
                </a:rPr>
                <a:t>open(url)</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echo(message)</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click(locator)</a:t>
              </a:r>
            </a:p>
            <a:p>
              <a:pPr eaLnBrk="1" hangingPunct="1">
                <a:spcAft>
                  <a:spcPts val="667"/>
                </a:spcAft>
                <a:defRPr/>
              </a:pPr>
              <a:r>
                <a:rPr lang="en-US" altLang="zh-CN" sz="1440">
                  <a:solidFill>
                    <a:srgbClr val="000000"/>
                  </a:solidFill>
                  <a:latin typeface="+mn-ea"/>
                  <a:ea typeface="+mn-ea"/>
                  <a:sym typeface="DotumChe" panose="020B0609000101010101" pitchFamily="49" charset="-127"/>
                </a:rPr>
                <a:t>* hightlight(locator)</a:t>
              </a:r>
              <a:endParaRPr lang="zh-CN" altLang="en-US" sz="1440"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storeTitle(varName)</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storeBodyText(varN)</a:t>
              </a:r>
              <a:endParaRPr lang="en-US" altLang="zh-CN" sz="1440">
                <a:solidFill>
                  <a:srgbClr val="000000"/>
                </a:solidFill>
                <a:latin typeface="+mn-ea"/>
                <a:ea typeface="+mn-ea"/>
                <a:sym typeface="DotumChe" panose="020B0609000101010101" pitchFamily="49" charset="-127"/>
              </a:endParaRPr>
            </a:p>
            <a:p>
              <a:pPr eaLnBrk="1" hangingPunct="1">
                <a:spcAft>
                  <a:spcPts val="667"/>
                </a:spcAft>
                <a:defRPr/>
              </a:pPr>
              <a:r>
                <a:rPr lang="en-US" altLang="zh-CN" sz="1440">
                  <a:solidFill>
                    <a:srgbClr val="000000"/>
                  </a:solidFill>
                  <a:latin typeface="+mn-ea"/>
                  <a:ea typeface="+mn-ea"/>
                  <a:sym typeface="DotumChe" panose="020B0609000101010101" pitchFamily="49" charset="-127"/>
                </a:rPr>
                <a:t>* </a:t>
              </a:r>
              <a:r>
                <a:rPr lang="en-US" altLang="zh-CN" sz="1440">
                  <a:solidFill>
                    <a:srgbClr val="000000"/>
                  </a:solidFill>
                  <a:latin typeface="+mn-ea"/>
                  <a:sym typeface="DotumChe" panose="020B0609000101010101" pitchFamily="49" charset="-127"/>
                </a:rPr>
                <a:t>assertTitle(pattern)</a:t>
              </a:r>
              <a:endParaRPr lang="en-US" altLang="zh-CN" sz="1440" dirty="0">
                <a:solidFill>
                  <a:srgbClr val="000000"/>
                </a:solidFill>
                <a:latin typeface="+mn-ea"/>
                <a:ea typeface="+mn-ea"/>
                <a:sym typeface="DotumChe" panose="020B0609000101010101" pitchFamily="49" charset="-127"/>
              </a:endParaRPr>
            </a:p>
          </p:txBody>
        </p:sp>
      </p:grpSp>
      <p:grpSp>
        <p:nvGrpSpPr>
          <p:cNvPr id="21515" name="Group 21"/>
          <p:cNvGrpSpPr>
            <a:grpSpLocks/>
          </p:cNvGrpSpPr>
          <p:nvPr/>
        </p:nvGrpSpPr>
        <p:grpSpPr bwMode="auto">
          <a:xfrm>
            <a:off x="6519863" y="903288"/>
            <a:ext cx="2327275" cy="3905250"/>
            <a:chOff x="0" y="0"/>
            <a:chExt cx="2095016" cy="3515401"/>
          </a:xfrm>
        </p:grpSpPr>
        <p:sp>
          <p:nvSpPr>
            <p:cNvPr id="21522" name="矩形 81"/>
            <p:cNvSpPr>
              <a:spLocks noChangeArrowheads="1"/>
            </p:cNvSpPr>
            <p:nvPr/>
          </p:nvSpPr>
          <p:spPr bwMode="auto">
            <a:xfrm>
              <a:off x="0" y="0"/>
              <a:ext cx="2095016" cy="3515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3" name="矩形 84"/>
            <p:cNvSpPr>
              <a:spLocks noChangeArrowheads="1"/>
            </p:cNvSpPr>
            <p:nvPr/>
          </p:nvSpPr>
          <p:spPr bwMode="auto">
            <a:xfrm>
              <a:off x="0" y="0"/>
              <a:ext cx="2095016" cy="463004"/>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1524" name="矩形 87"/>
            <p:cNvSpPr>
              <a:spLocks noChangeArrowheads="1"/>
            </p:cNvSpPr>
            <p:nvPr/>
          </p:nvSpPr>
          <p:spPr bwMode="auto">
            <a:xfrm>
              <a:off x="8467" y="70022"/>
              <a:ext cx="2086548"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2</a:t>
              </a:r>
              <a:r>
                <a:rPr lang="zh-CN" altLang="en-US" sz="1600">
                  <a:solidFill>
                    <a:schemeClr val="bg1"/>
                  </a:solidFill>
                  <a:latin typeface="Meiryo UI" panose="020B0604030504040204" pitchFamily="34" charset="-128"/>
                  <a:ea typeface="Meiryo UI" panose="020B0604030504040204" pitchFamily="34" charset="-128"/>
                  <a:cs typeface="Meiryo UI" panose="020B0604030504040204" pitchFamily="34" charset="-128"/>
                  <a:sym typeface="DotumChe" panose="020B0609000101010101" pitchFamily="49" charset="-127"/>
                </a:rPr>
                <a:t>个参数</a:t>
              </a:r>
              <a:endParaRPr lang="en-US" altLang="zh-CN" sz="16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1525" name="矩形 104"/>
            <p:cNvSpPr>
              <a:spLocks noChangeArrowheads="1"/>
            </p:cNvSpPr>
            <p:nvPr/>
          </p:nvSpPr>
          <p:spPr bwMode="auto">
            <a:xfrm>
              <a:off x="114326" y="603048"/>
              <a:ext cx="1876368" cy="20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type(locator, value)</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store(expression, variableName)</a:t>
              </a:r>
            </a:p>
            <a:p>
              <a:pPr eaLnBrk="1" hangingPunct="1">
                <a:spcAft>
                  <a:spcPts val="667"/>
                </a:spcAft>
                <a:defRPr/>
              </a:pPr>
              <a:r>
                <a:rPr lang="zh-CN" altLang="en-US" sz="1333">
                  <a:solidFill>
                    <a:srgbClr val="000000"/>
                  </a:solidFill>
                  <a:latin typeface="+mn-ea"/>
                  <a:sym typeface="DotumChe" panose="020B0609000101010101" pitchFamily="49" charset="-127"/>
                </a:rPr>
                <a:t>* </a:t>
              </a:r>
              <a:r>
                <a:rPr lang="en-US" altLang="zh-CN" sz="1333">
                  <a:solidFill>
                    <a:srgbClr val="000000"/>
                  </a:solidFill>
                  <a:latin typeface="+mn-ea"/>
                  <a:sym typeface="DotumChe" panose="020B0609000101010101" pitchFamily="49" charset="-127"/>
                </a:rPr>
                <a:t>storeEval(script, variableName)</a:t>
              </a: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verifyText(locator, pattern)</a:t>
              </a:r>
              <a:endParaRPr lang="zh-CN" altLang="en-US" sz="1333" dirty="0">
                <a:solidFill>
                  <a:srgbClr val="000000"/>
                </a:solidFill>
                <a:latin typeface="+mn-ea"/>
                <a:ea typeface="+mn-ea"/>
                <a:sym typeface="DotumChe" panose="020B0609000101010101" pitchFamily="49" charset="-127"/>
              </a:endParaRPr>
            </a:p>
            <a:p>
              <a:pPr eaLnBrk="1" hangingPunct="1">
                <a:spcAft>
                  <a:spcPts val="667"/>
                </a:spcAft>
                <a:defRPr/>
              </a:pPr>
              <a:r>
                <a:rPr lang="zh-CN" altLang="en-US" sz="1333">
                  <a:solidFill>
                    <a:srgbClr val="000000"/>
                  </a:solidFill>
                  <a:latin typeface="+mn-ea"/>
                  <a:ea typeface="+mn-ea"/>
                  <a:sym typeface="DotumChe" panose="020B0609000101010101" pitchFamily="49" charset="-127"/>
                </a:rPr>
                <a:t>* </a:t>
              </a:r>
              <a:r>
                <a:rPr lang="en-US" altLang="zh-CN" sz="1333">
                  <a:solidFill>
                    <a:srgbClr val="000000"/>
                  </a:solidFill>
                  <a:latin typeface="+mn-ea"/>
                  <a:ea typeface="+mn-ea"/>
                  <a:sym typeface="DotumChe" panose="020B0609000101010101" pitchFamily="49" charset="-127"/>
                </a:rPr>
                <a:t>select(selectLocator, optionLocator)</a:t>
              </a:r>
              <a:endParaRPr lang="en-US" altLang="zh-CN" sz="1333" dirty="0">
                <a:solidFill>
                  <a:srgbClr val="000000"/>
                </a:solidFill>
                <a:latin typeface="+mn-ea"/>
                <a:ea typeface="+mn-ea"/>
                <a:sym typeface="DotumChe" panose="020B0609000101010101" pitchFamily="49" charset="-127"/>
              </a:endParaRPr>
            </a:p>
          </p:txBody>
        </p:sp>
      </p:grpSp>
      <p:grpSp>
        <p:nvGrpSpPr>
          <p:cNvPr id="21516" name="Group 26"/>
          <p:cNvGrpSpPr>
            <a:grpSpLocks/>
          </p:cNvGrpSpPr>
          <p:nvPr/>
        </p:nvGrpSpPr>
        <p:grpSpPr bwMode="auto">
          <a:xfrm>
            <a:off x="4221163" y="4359275"/>
            <a:ext cx="722312" cy="746125"/>
            <a:chOff x="0" y="0"/>
            <a:chExt cx="650597" cy="672397"/>
          </a:xfrm>
        </p:grpSpPr>
        <p:sp>
          <p:nvSpPr>
            <p:cNvPr id="21520" name="矩形 101"/>
            <p:cNvSpPr>
              <a:spLocks noChangeArrowheads="1"/>
            </p:cNvSpPr>
            <p:nvPr/>
          </p:nvSpPr>
          <p:spPr bwMode="auto">
            <a:xfrm>
              <a:off x="2860" y="0"/>
              <a:ext cx="647737" cy="6480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21" name="Picture 7" descr="\\MAGNUM\Projects\Microsoft\Cloud Power FY12\Design\Icons\PNGs\Pooled.png"/>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0" y="21969"/>
              <a:ext cx="650597"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Group 29"/>
          <p:cNvGrpSpPr>
            <a:grpSpLocks/>
          </p:cNvGrpSpPr>
          <p:nvPr/>
        </p:nvGrpSpPr>
        <p:grpSpPr bwMode="auto">
          <a:xfrm>
            <a:off x="7366000" y="4354513"/>
            <a:ext cx="719138" cy="720725"/>
            <a:chOff x="0" y="0"/>
            <a:chExt cx="648000" cy="648000"/>
          </a:xfrm>
        </p:grpSpPr>
        <p:sp>
          <p:nvSpPr>
            <p:cNvPr id="21518" name="矩形 116"/>
            <p:cNvSpPr>
              <a:spLocks noChangeArrowheads="1"/>
            </p:cNvSpPr>
            <p:nvPr/>
          </p:nvSpPr>
          <p:spPr bwMode="auto">
            <a:xfrm>
              <a:off x="0" y="0"/>
              <a:ext cx="648000" cy="6480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pic>
          <p:nvPicPr>
            <p:cNvPr id="21519" name="Picture 2" descr="C:\Users\kelleyc\Desktop\untitled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50" y="10800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矩形 100"/>
          <p:cNvSpPr>
            <a:spLocks noChangeArrowheads="1"/>
          </p:cNvSpPr>
          <p:nvPr/>
        </p:nvSpPr>
        <p:spPr bwMode="auto">
          <a:xfrm rot="17724">
            <a:off x="536413" y="198978"/>
            <a:ext cx="353954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b="1">
                <a:solidFill>
                  <a:srgbClr val="005374"/>
                </a:solidFill>
                <a:latin typeface="Malgun Gothic" panose="020B0503020000020004" pitchFamily="34" charset="-127"/>
                <a:ea typeface="Malgun Gothic" panose="020B0503020000020004" pitchFamily="34" charset="-127"/>
                <a:sym typeface="DotumChe" panose="020B0609000101010101" pitchFamily="49" charset="-127"/>
              </a:rPr>
              <a:t>参数数量</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110402471"/>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直角三角形 32"/>
          <p:cNvSpPr>
            <a:spLocks noChangeArrowheads="1"/>
          </p:cNvSpPr>
          <p:nvPr/>
        </p:nvSpPr>
        <p:spPr bwMode="auto">
          <a:xfrm>
            <a:off x="0" y="0"/>
            <a:ext cx="9144000" cy="571500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nvGrpSpPr>
          <p:cNvPr id="23575" name="Group 4"/>
          <p:cNvGrpSpPr>
            <a:grpSpLocks/>
          </p:cNvGrpSpPr>
          <p:nvPr/>
        </p:nvGrpSpPr>
        <p:grpSpPr bwMode="auto">
          <a:xfrm>
            <a:off x="7277099" y="0"/>
            <a:ext cx="1866901" cy="5724525"/>
            <a:chOff x="0" y="0"/>
            <a:chExt cx="1866901" cy="5151453"/>
          </a:xfrm>
        </p:grpSpPr>
        <p:sp>
          <p:nvSpPr>
            <p:cNvPr id="23576" name="等腰三角形 36"/>
            <p:cNvSpPr>
              <a:spLocks noChangeArrowheads="1"/>
            </p:cNvSpPr>
            <p:nvPr/>
          </p:nvSpPr>
          <p:spPr bwMode="auto">
            <a:xfrm rot="5400000" flipV="1">
              <a:off x="-1418915" y="1857066"/>
              <a:ext cx="5142882"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7" name="等腰三角形 34"/>
            <p:cNvSpPr>
              <a:spLocks noChangeArrowheads="1"/>
            </p:cNvSpPr>
            <p:nvPr/>
          </p:nvSpPr>
          <p:spPr bwMode="auto">
            <a:xfrm rot="-5400000">
              <a:off x="-1638228" y="1637753"/>
              <a:ext cx="5142882" cy="1867376"/>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8" name="等腰三角形 33"/>
            <p:cNvSpPr>
              <a:spLocks noChangeArrowheads="1"/>
            </p:cNvSpPr>
            <p:nvPr/>
          </p:nvSpPr>
          <p:spPr bwMode="auto">
            <a:xfrm rot="5400000" flipV="1">
              <a:off x="-1418915" y="1857066"/>
              <a:ext cx="5142882"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79" name="等腰三角形 35"/>
            <p:cNvSpPr>
              <a:spLocks noChangeArrowheads="1"/>
            </p:cNvSpPr>
            <p:nvPr/>
          </p:nvSpPr>
          <p:spPr bwMode="auto">
            <a:xfrm rot="5400000" flipV="1">
              <a:off x="284651" y="-66528"/>
              <a:ext cx="1514293" cy="1647350"/>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80" name="任意多边形 39"/>
            <p:cNvSpPr>
              <a:spLocks noChangeArrowheads="1"/>
            </p:cNvSpPr>
            <p:nvPr/>
          </p:nvSpPr>
          <p:spPr bwMode="auto">
            <a:xfrm rot="5400000" flipV="1">
              <a:off x="732564" y="387100"/>
              <a:ext cx="1512865" cy="755808"/>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lnTo>
                    <a:pt x="0" y="755104"/>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1" name="任意多边形 42"/>
            <p:cNvSpPr>
              <a:spLocks noChangeArrowheads="1"/>
            </p:cNvSpPr>
            <p:nvPr/>
          </p:nvSpPr>
          <p:spPr bwMode="auto">
            <a:xfrm rot="5400000" flipV="1">
              <a:off x="-1320331" y="1964220"/>
              <a:ext cx="5142882" cy="1231583"/>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lnTo>
                    <a:pt x="0" y="1231318"/>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sp>
          <p:nvSpPr>
            <p:cNvPr id="23582" name="任意多边形 45"/>
            <p:cNvSpPr>
              <a:spLocks noChangeArrowheads="1"/>
            </p:cNvSpPr>
            <p:nvPr/>
          </p:nvSpPr>
          <p:spPr bwMode="auto">
            <a:xfrm rot="5400000" flipV="1">
              <a:off x="-1122450" y="2147817"/>
              <a:ext cx="5135739" cy="840105"/>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lnTo>
                    <a:pt x="0" y="839737"/>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sp>
        <p:nvSpPr>
          <p:cNvPr id="23555" name="矩形 29"/>
          <p:cNvSpPr>
            <a:spLocks noChangeArrowheads="1"/>
          </p:cNvSpPr>
          <p:nvPr/>
        </p:nvSpPr>
        <p:spPr bwMode="auto">
          <a:xfrm>
            <a:off x="292101" y="369888"/>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6" name="矩形 30"/>
          <p:cNvSpPr>
            <a:spLocks noChangeArrowheads="1"/>
          </p:cNvSpPr>
          <p:nvPr/>
        </p:nvSpPr>
        <p:spPr bwMode="auto">
          <a:xfrm>
            <a:off x="447676" y="369888"/>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23557" name="矩形 31"/>
          <p:cNvSpPr>
            <a:spLocks noChangeArrowheads="1"/>
          </p:cNvSpPr>
          <p:nvPr/>
        </p:nvSpPr>
        <p:spPr bwMode="auto">
          <a:xfrm rot="17724">
            <a:off x="769713" y="392456"/>
            <a:ext cx="1896673"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2222"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常见参数类型</a:t>
            </a:r>
            <a:endParaRPr lang="en-US" altLang="zh-CN" sz="2222"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2" name="矩形 48"/>
          <p:cNvSpPr>
            <a:spLocks noChangeArrowheads="1"/>
          </p:cNvSpPr>
          <p:nvPr/>
        </p:nvSpPr>
        <p:spPr bwMode="auto">
          <a:xfrm>
            <a:off x="1770855" y="2582371"/>
            <a:ext cx="978538"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variable</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70" name="矩形 51"/>
          <p:cNvSpPr>
            <a:spLocks noChangeArrowheads="1"/>
          </p:cNvSpPr>
          <p:nvPr/>
        </p:nvSpPr>
        <p:spPr bwMode="auto">
          <a:xfrm>
            <a:off x="1797792" y="4976178"/>
            <a:ext cx="924484"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pattern</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8" name="矩形 54"/>
          <p:cNvSpPr>
            <a:spLocks noChangeArrowheads="1"/>
          </p:cNvSpPr>
          <p:nvPr/>
        </p:nvSpPr>
        <p:spPr bwMode="auto">
          <a:xfrm>
            <a:off x="5280490" y="2582371"/>
            <a:ext cx="896079"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algun Gothic" pitchFamily="34" charset="-127"/>
                <a:ea typeface="Malgun Gothic" pitchFamily="34" charset="-127"/>
                <a:sym typeface="DotumChe" panose="020B0609000101010101" pitchFamily="49" charset="-127"/>
              </a:rPr>
              <a:t>locator</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23566" name="矩形 57"/>
          <p:cNvSpPr>
            <a:spLocks noChangeArrowheads="1"/>
          </p:cNvSpPr>
          <p:nvPr/>
        </p:nvSpPr>
        <p:spPr bwMode="auto">
          <a:xfrm>
            <a:off x="5222511" y="4976178"/>
            <a:ext cx="1356653" cy="365934"/>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JavaScript</a:t>
            </a:r>
            <a:endParaRPr lang="en-US" altLang="zh-CN" sz="1778" dirty="0">
              <a:solidFill>
                <a:schemeClr val="bg1"/>
              </a:solidFill>
              <a:latin typeface="Meiryo UI"/>
              <a:ea typeface="微软雅黑" panose="020B0503020204020204" pitchFamily="34" charset="-122"/>
              <a:sym typeface="DotumChe" panose="020B0609000101010101" pitchFamily="49" charset="-127"/>
            </a:endParaRPr>
          </a:p>
        </p:txBody>
      </p:sp>
      <p:pic>
        <p:nvPicPr>
          <p:cNvPr id="1026" name="Picture 2" descr="http://www.clker.com/cliparts/y/l/5/C/X/8/locator-version-6-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4807" y="1203613"/>
            <a:ext cx="1146934" cy="1127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cn.bing.net/th?id=OIP.M0b7f5cb17326f3e7ff10b0d9216c2197o0&amp;pid=1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049" y="1223143"/>
            <a:ext cx="1088694" cy="1088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intawallpaper.com/upload/designs/formal_text_pattern_deta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4117" y="3781941"/>
            <a:ext cx="1651833" cy="858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alcomgraphics.com/images/logo_javascript.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19600" y="3272427"/>
            <a:ext cx="1562474" cy="1562474"/>
          </a:xfrm>
          <a:prstGeom prst="rect">
            <a:avLst/>
          </a:prstGeom>
          <a:noFill/>
          <a:ln>
            <a:noFill/>
          </a:ln>
        </p:spPr>
      </p:pic>
    </p:spTree>
    <p:extLst>
      <p:ext uri="{BB962C8B-B14F-4D97-AF65-F5344CB8AC3E}">
        <p14:creationId xmlns:p14="http://schemas.microsoft.com/office/powerpoint/2010/main" val="2060365949"/>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1" y="503238"/>
            <a:ext cx="3575050" cy="3853757"/>
            <a:chOff x="1" y="0"/>
            <a:chExt cx="3217885" cy="3468601"/>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0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被测对象：</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51CTO</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网站</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2. </a:t>
              </a:r>
              <a:r>
                <a:rPr lang="zh-CN" altLang="en-US" sz="1444">
                  <a:solidFill>
                    <a:srgbClr val="D8D8D8"/>
                  </a:solidFill>
                  <a:latin typeface="DotumChe" panose="020B0609000101010101" pitchFamily="49" charset="-127"/>
                  <a:ea typeface="Meiryo UI" panose="020B0604030504040204"/>
                  <a:sym typeface="DotumChe" panose="020B0609000101010101" pitchFamily="49" charset="-127"/>
                </a:rPr>
                <a:t>网站地址</a:t>
              </a:r>
              <a:r>
                <a:rPr lang="en-US" altLang="zh-CN" sz="1444">
                  <a:solidFill>
                    <a:srgbClr val="D8D8D8"/>
                  </a:solidFill>
                  <a:latin typeface="DotumChe" panose="020B0609000101010101" pitchFamily="49" charset="-127"/>
                  <a:ea typeface="Meiryo UI" panose="020B0604030504040204"/>
                  <a:sym typeface="DotumChe" panose="020B0609000101010101" pitchFamily="49" charset="-127"/>
                </a:rPr>
                <a:t> http://edu.51cto.com</a:t>
              </a:r>
            </a:p>
            <a:p>
              <a:pPr algn="just" eaLnBrk="1" hangingPunct="1">
                <a:spcAft>
                  <a:spcPts val="667"/>
                </a:spcAft>
                <a:defRPr/>
              </a:pP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任务要求：</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1.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统计学习记录数据；</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2.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打开学生学习记录页面并验证；</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3.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获取学习时长数据，并存入变量；</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4.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计算所有学生学习时长数据的累加；</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a:p>
              <a:pPr algn="just" eaLnBrk="1" hangingPunct="1">
                <a:spcAft>
                  <a:spcPts val="667"/>
                </a:spcAft>
                <a:defRPr/>
              </a:pPr>
              <a:r>
                <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5. </a:t>
              </a:r>
              <a:r>
                <a:rPr lang="zh-CN" altLang="en-US" sz="1444">
                  <a:solidFill>
                    <a:srgbClr val="D8D8D8"/>
                  </a:solidFill>
                  <a:latin typeface="DotumChe" panose="020B0609000101010101" pitchFamily="49" charset="-127"/>
                  <a:ea typeface="微软雅黑" panose="020B0503020204020204" pitchFamily="34" charset="-122"/>
                  <a:sym typeface="DotumChe" panose="020B0609000101010101" pitchFamily="49" charset="-127"/>
                </a:rPr>
                <a:t>计算所有学生学习时长的平均；</a:t>
              </a:r>
              <a:endParaRPr lang="en-US" altLang="zh-CN" sz="1444">
                <a:solidFill>
                  <a:srgbClr val="D8D8D8"/>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2532894824"/>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脚本语法</a:t>
            </a:r>
            <a:endPar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101318" y="620363"/>
            <a:ext cx="6878399" cy="4737401"/>
          </a:xfrm>
          <a:prstGeom prst="rect">
            <a:avLst/>
          </a:prstGeom>
        </p:spPr>
      </p:pic>
      <p:sp>
        <p:nvSpPr>
          <p:cNvPr id="3081" name="矩形 47"/>
          <p:cNvSpPr>
            <a:spLocks noChangeArrowheads="1"/>
          </p:cNvSpPr>
          <p:nvPr/>
        </p:nvSpPr>
        <p:spPr bwMode="auto">
          <a:xfrm>
            <a:off x="7656195" y="3446090"/>
            <a:ext cx="109517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测试套件</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3079" name="矩形 45"/>
          <p:cNvSpPr>
            <a:spLocks noChangeArrowheads="1"/>
          </p:cNvSpPr>
          <p:nvPr/>
        </p:nvSpPr>
        <p:spPr bwMode="auto">
          <a:xfrm>
            <a:off x="7656195" y="1013619"/>
            <a:ext cx="1095172"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脚本语法</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2757482307"/>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常用命令</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2849563"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常用的命令都</a:t>
            </a:r>
            <a:r>
              <a:rPr lang="zh-CN" altLang="en-US"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rPr>
              <a:t>有</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哪些呢？</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4"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67547" y="182990"/>
              <a:ext cx="635159"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high</a:t>
              </a:r>
            </a:p>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light</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129428" y="307386"/>
              <a:ext cx="648685"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Meiryo UI" panose="020B0604030504040204"/>
                  <a:sym typeface="DotumChe" panose="020B0609000101010101" pitchFamily="49" charset="-127"/>
                </a:rPr>
                <a:t>echo</a:t>
              </a:r>
              <a:endParaRPr lang="zh-CN" altLang="en-US" sz="1778" dirty="0">
                <a:solidFill>
                  <a:srgbClr val="000000"/>
                </a:solidFill>
                <a:latin typeface="Meiryo UI"/>
                <a:ea typeface="微软雅黑" panose="020B0503020204020204" pitchFamily="34" charset="-122"/>
                <a:sym typeface="DotumChe" panose="020B0609000101010101" pitchFamily="49" charset="-127"/>
              </a:endParaRPr>
            </a:p>
          </p:txBody>
        </p:sp>
      </p:grpSp>
      <p:grpSp>
        <p:nvGrpSpPr>
          <p:cNvPr id="5152" name="Group 52"/>
          <p:cNvGrpSpPr>
            <a:grpSpLocks/>
          </p:cNvGrpSpPr>
          <p:nvPr/>
        </p:nvGrpSpPr>
        <p:grpSpPr bwMode="auto">
          <a:xfrm>
            <a:off x="4498975" y="1824038"/>
            <a:ext cx="1062038" cy="2373312"/>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142365" y="315139"/>
              <a:ext cx="671233"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open</a:t>
              </a:r>
              <a:endParaRPr lang="zh-CN" altLang="en-US" sz="1778" dirty="0">
                <a:latin typeface="Meiryo UI"/>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422900" y="304798"/>
            <a:ext cx="1228725" cy="4359277"/>
            <a:chOff x="0" y="0"/>
            <a:chExt cx="110709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67205" y="109747"/>
              <a:ext cx="1009871" cy="8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Element</a:t>
              </a:r>
            </a:p>
            <a:p>
              <a:pPr algn="ctr" eaLnBrk="1" hangingPunct="1">
                <a:buFont typeface="Arial" panose="020B0604020202020204" pitchFamily="34" charset="0"/>
                <a:buNone/>
                <a:defRPr/>
              </a:pPr>
              <a:r>
                <a:rPr lang="en-US" altLang="zh-CN" sz="1780">
                  <a:latin typeface="Meiryo UI"/>
                  <a:ea typeface="Meiryo UI" panose="020B0604030504040204"/>
                  <a:sym typeface="DotumChe" panose="020B0609000101010101" pitchFamily="49" charset="-127"/>
                </a:rPr>
                <a:t>Present</a:t>
              </a:r>
              <a:endParaRPr lang="zh-CN" altLang="en-US" sz="1780" dirty="0">
                <a:latin typeface="Meiryo UI"/>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6" y="1062038"/>
            <a:ext cx="1060451"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84347" y="225947"/>
              <a:ext cx="746050" cy="57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80">
                  <a:solidFill>
                    <a:schemeClr val="bg1"/>
                  </a:solidFill>
                  <a:latin typeface="Meiryo UI"/>
                  <a:ea typeface="Meiryo UI" panose="020B0604030504040204"/>
                  <a:sym typeface="DotumChe" panose="020B0609000101010101" pitchFamily="49" charset="-127"/>
                </a:rPr>
                <a:t>Title</a:t>
              </a:r>
              <a:endParaRPr lang="zh-CN" altLang="en-US" sz="1780" dirty="0">
                <a:solidFill>
                  <a:schemeClr val="bg1"/>
                </a:solidFill>
                <a:latin typeface="Meiryo UI"/>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223220" y="389618"/>
              <a:ext cx="613083" cy="32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Meiryo UI" panose="020B0604030504040204"/>
                  <a:sym typeface="DotumChe" panose="020B0609000101010101" pitchFamily="49" charset="-127"/>
                </a:rPr>
                <a:t>click</a:t>
              </a:r>
              <a:endParaRPr lang="zh-CN" altLang="en-US" sz="1778" dirty="0">
                <a:solidFill>
                  <a:schemeClr val="bg1"/>
                </a:solidFill>
                <a:latin typeface="Meiryo UI"/>
                <a:ea typeface="微软雅黑" panose="020B0503020204020204" pitchFamily="34" charset="-122"/>
                <a:sym typeface="DotumChe" panose="020B0609000101010101" pitchFamily="49" charset="-127"/>
              </a:endParaRPr>
            </a:p>
          </p:txBody>
        </p:sp>
      </p:grpSp>
      <p:sp>
        <p:nvSpPr>
          <p:cNvPr id="76" name="矩形 114"/>
          <p:cNvSpPr>
            <a:spLocks noChangeArrowheads="1"/>
          </p:cNvSpPr>
          <p:nvPr/>
        </p:nvSpPr>
        <p:spPr bwMode="auto">
          <a:xfrm>
            <a:off x="4584901" y="2045464"/>
            <a:ext cx="830677" cy="63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latin typeface="Meiryo UI"/>
                <a:ea typeface="Meiryo UI" panose="020B0604030504040204"/>
                <a:sym typeface="DotumChe" panose="020B0609000101010101" pitchFamily="49" charset="-127"/>
              </a:rPr>
              <a:t>verify</a:t>
            </a:r>
          </a:p>
          <a:p>
            <a:pPr algn="ctr" eaLnBrk="1" hangingPunct="1">
              <a:buFont typeface="Arial" panose="020B0604020202020204" pitchFamily="34" charset="0"/>
              <a:buNone/>
              <a:defRPr/>
            </a:pPr>
            <a:r>
              <a:rPr lang="en-US" altLang="zh-CN" sz="1778">
                <a:latin typeface="Meiryo UI"/>
                <a:ea typeface="微软雅黑" panose="020B0503020204020204" pitchFamily="34" charset="-122"/>
                <a:sym typeface="DotumChe" panose="020B0609000101010101" pitchFamily="49" charset="-127"/>
              </a:rPr>
              <a:t>Text</a:t>
            </a:r>
            <a:endParaRPr lang="zh-CN" altLang="en-US" sz="1778" dirty="0">
              <a:latin typeface="Meiryo UI"/>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458195856"/>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4" name="直角三角形 97"/>
          <p:cNvSpPr>
            <a:spLocks noChangeArrowheads="1"/>
          </p:cNvSpPr>
          <p:nvPr/>
        </p:nvSpPr>
        <p:spPr bwMode="auto">
          <a:xfrm flipH="1" flipV="1">
            <a:off x="22223" y="-1"/>
            <a:ext cx="9121775" cy="421337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95" name="直角三角形 39"/>
          <p:cNvSpPr>
            <a:spLocks noChangeArrowheads="1"/>
          </p:cNvSpPr>
          <p:nvPr/>
        </p:nvSpPr>
        <p:spPr bwMode="auto">
          <a:xfrm flipH="1">
            <a:off x="842275" y="4283144"/>
            <a:ext cx="8301723" cy="1422332"/>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3" name="平行四边形 2"/>
          <p:cNvSpPr>
            <a:spLocks noChangeArrowheads="1"/>
          </p:cNvSpPr>
          <p:nvPr/>
        </p:nvSpPr>
        <p:spPr bwMode="auto">
          <a:xfrm rot="747658">
            <a:off x="603250" y="3076575"/>
            <a:ext cx="8439150" cy="2111375"/>
          </a:xfrm>
          <a:custGeom>
            <a:avLst/>
            <a:gdLst>
              <a:gd name="T0" fmla="*/ 0 w 7595382"/>
              <a:gd name="T1" fmla="*/ 1897260 h 1901232"/>
              <a:gd name="T2" fmla="*/ 5148253 w 7595382"/>
              <a:gd name="T3" fmla="*/ 217221 h 1901232"/>
              <a:gd name="T4" fmla="*/ 7592254 w 7595382"/>
              <a:gd name="T5" fmla="*/ 0 h 1901232"/>
              <a:gd name="T6" fmla="*/ 4966234 w 7595382"/>
              <a:gd name="T7" fmla="*/ 1897260 h 1901232"/>
              <a:gd name="T8" fmla="*/ 0 w 7595382"/>
              <a:gd name="T9" fmla="*/ 1897260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24" name="Group 6"/>
          <p:cNvGrpSpPr>
            <a:grpSpLocks/>
          </p:cNvGrpSpPr>
          <p:nvPr/>
        </p:nvGrpSpPr>
        <p:grpSpPr bwMode="auto">
          <a:xfrm>
            <a:off x="603250" y="2927350"/>
            <a:ext cx="8439150" cy="2114550"/>
            <a:chOff x="0" y="0"/>
            <a:chExt cx="7595382" cy="1901232"/>
          </a:xfrm>
        </p:grpSpPr>
        <p:sp>
          <p:nvSpPr>
            <p:cNvPr id="5164"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zh-CN" altLang="en-US" sz="1444"/>
            </a:p>
          </p:txBody>
        </p:sp>
        <p:grpSp>
          <p:nvGrpSpPr>
            <p:cNvPr id="5165" name="Group 8"/>
            <p:cNvGrpSpPr>
              <a:grpSpLocks/>
            </p:cNvGrpSpPr>
            <p:nvPr/>
          </p:nvGrpSpPr>
          <p:grpSpPr bwMode="auto">
            <a:xfrm>
              <a:off x="971898" y="1079028"/>
              <a:ext cx="438150" cy="114300"/>
              <a:chOff x="0" y="0"/>
              <a:chExt cx="438150" cy="114300"/>
            </a:xfrm>
          </p:grpSpPr>
          <p:sp>
            <p:nvSpPr>
              <p:cNvPr id="5192" name="同心圆 4"/>
              <p:cNvSpPr>
                <a:spLocks noChangeArrowheads="1"/>
              </p:cNvSpPr>
              <p:nvPr/>
            </p:nvSpPr>
            <p:spPr bwMode="auto">
              <a:xfrm>
                <a:off x="-329" y="49"/>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3" name="椭圆 5"/>
              <p:cNvSpPr>
                <a:spLocks noChangeArrowheads="1"/>
              </p:cNvSpPr>
              <p:nvPr/>
            </p:nvSpPr>
            <p:spPr bwMode="auto">
              <a:xfrm>
                <a:off x="128261" y="38589"/>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6" name="Group 11"/>
            <p:cNvGrpSpPr>
              <a:grpSpLocks/>
            </p:cNvGrpSpPr>
            <p:nvPr/>
          </p:nvGrpSpPr>
          <p:grpSpPr bwMode="auto">
            <a:xfrm>
              <a:off x="2143473" y="1039878"/>
              <a:ext cx="438150" cy="114300"/>
              <a:chOff x="0" y="0"/>
              <a:chExt cx="438150" cy="114300"/>
            </a:xfrm>
          </p:grpSpPr>
          <p:sp>
            <p:nvSpPr>
              <p:cNvPr id="5190" name="同心圆 60"/>
              <p:cNvSpPr>
                <a:spLocks noChangeArrowheads="1"/>
              </p:cNvSpPr>
              <p:nvPr/>
            </p:nvSpPr>
            <p:spPr bwMode="auto">
              <a:xfrm>
                <a:off x="-307" y="662"/>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91" name="椭圆 61"/>
              <p:cNvSpPr>
                <a:spLocks noChangeArrowheads="1"/>
              </p:cNvSpPr>
              <p:nvPr/>
            </p:nvSpPr>
            <p:spPr bwMode="auto">
              <a:xfrm>
                <a:off x="128283" y="39200"/>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7" name="Group 14"/>
            <p:cNvGrpSpPr>
              <a:grpSpLocks/>
            </p:cNvGrpSpPr>
            <p:nvPr/>
          </p:nvGrpSpPr>
          <p:grpSpPr bwMode="auto">
            <a:xfrm>
              <a:off x="2848322" y="1298105"/>
              <a:ext cx="511179" cy="133351"/>
              <a:chOff x="0" y="0"/>
              <a:chExt cx="438150" cy="114300"/>
            </a:xfrm>
          </p:grpSpPr>
          <p:sp>
            <p:nvSpPr>
              <p:cNvPr id="5188" name="同心圆 64"/>
              <p:cNvSpPr>
                <a:spLocks noChangeArrowheads="1"/>
              </p:cNvSpPr>
              <p:nvPr/>
            </p:nvSpPr>
            <p:spPr bwMode="auto">
              <a:xfrm>
                <a:off x="566" y="-550"/>
                <a:ext cx="437203" cy="115003"/>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9" name="椭圆 66"/>
              <p:cNvSpPr>
                <a:spLocks noChangeArrowheads="1"/>
              </p:cNvSpPr>
              <p:nvPr/>
            </p:nvSpPr>
            <p:spPr bwMode="auto">
              <a:xfrm>
                <a:off x="129156" y="38600"/>
                <a:ext cx="180024" cy="36703"/>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8" name="Group 17"/>
            <p:cNvGrpSpPr>
              <a:grpSpLocks/>
            </p:cNvGrpSpPr>
            <p:nvPr/>
          </p:nvGrpSpPr>
          <p:grpSpPr bwMode="auto">
            <a:xfrm>
              <a:off x="3773954" y="1111842"/>
              <a:ext cx="438150" cy="114300"/>
              <a:chOff x="0" y="0"/>
              <a:chExt cx="438150" cy="114300"/>
            </a:xfrm>
          </p:grpSpPr>
          <p:sp>
            <p:nvSpPr>
              <p:cNvPr id="5186" name="同心圆 68"/>
              <p:cNvSpPr>
                <a:spLocks noChangeArrowheads="1"/>
              </p:cNvSpPr>
              <p:nvPr/>
            </p:nvSpPr>
            <p:spPr bwMode="auto">
              <a:xfrm>
                <a:off x="-552" y="65"/>
                <a:ext cx="438634"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7" name="椭圆 73"/>
              <p:cNvSpPr>
                <a:spLocks noChangeArrowheads="1"/>
              </p:cNvSpPr>
              <p:nvPr/>
            </p:nvSpPr>
            <p:spPr bwMode="auto">
              <a:xfrm>
                <a:off x="128038" y="38603"/>
                <a:ext cx="181454"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69" name="Group 20"/>
            <p:cNvGrpSpPr>
              <a:grpSpLocks/>
            </p:cNvGrpSpPr>
            <p:nvPr/>
          </p:nvGrpSpPr>
          <p:grpSpPr bwMode="auto">
            <a:xfrm>
              <a:off x="4578525" y="1474832"/>
              <a:ext cx="661265" cy="172504"/>
              <a:chOff x="0" y="0"/>
              <a:chExt cx="438150" cy="114300"/>
            </a:xfrm>
          </p:grpSpPr>
          <p:sp>
            <p:nvSpPr>
              <p:cNvPr id="5184" name="同心圆 75"/>
              <p:cNvSpPr>
                <a:spLocks noChangeArrowheads="1"/>
              </p:cNvSpPr>
              <p:nvPr/>
            </p:nvSpPr>
            <p:spPr bwMode="auto">
              <a:xfrm>
                <a:off x="469" y="-250"/>
                <a:ext cx="437375" cy="114436"/>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5" name="椭圆 77"/>
              <p:cNvSpPr>
                <a:spLocks noChangeArrowheads="1"/>
              </p:cNvSpPr>
              <p:nvPr/>
            </p:nvSpPr>
            <p:spPr bwMode="auto">
              <a:xfrm>
                <a:off x="129220" y="38525"/>
                <a:ext cx="179873" cy="36885"/>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0" name="Group 23"/>
            <p:cNvGrpSpPr>
              <a:grpSpLocks/>
            </p:cNvGrpSpPr>
            <p:nvPr/>
          </p:nvGrpSpPr>
          <p:grpSpPr bwMode="auto">
            <a:xfrm>
              <a:off x="5444090" y="760116"/>
              <a:ext cx="438150" cy="114300"/>
              <a:chOff x="0" y="0"/>
              <a:chExt cx="438150" cy="114300"/>
            </a:xfrm>
          </p:grpSpPr>
          <p:sp>
            <p:nvSpPr>
              <p:cNvPr id="5182" name="同心圆 79"/>
              <p:cNvSpPr>
                <a:spLocks noChangeArrowheads="1"/>
              </p:cNvSpPr>
              <p:nvPr/>
            </p:nvSpPr>
            <p:spPr bwMode="auto">
              <a:xfrm>
                <a:off x="-447" y="663"/>
                <a:ext cx="438635"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3" name="椭圆 80"/>
              <p:cNvSpPr>
                <a:spLocks noChangeArrowheads="1"/>
              </p:cNvSpPr>
              <p:nvPr/>
            </p:nvSpPr>
            <p:spPr bwMode="auto">
              <a:xfrm>
                <a:off x="128143" y="39201"/>
                <a:ext cx="181455"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grpSp>
          <p:nvGrpSpPr>
            <p:cNvPr id="5171" name="Group 26"/>
            <p:cNvGrpSpPr>
              <a:grpSpLocks/>
            </p:cNvGrpSpPr>
            <p:nvPr/>
          </p:nvGrpSpPr>
          <p:grpSpPr bwMode="auto">
            <a:xfrm>
              <a:off x="6277527" y="978137"/>
              <a:ext cx="438150" cy="114300"/>
              <a:chOff x="0" y="0"/>
              <a:chExt cx="438150" cy="114300"/>
            </a:xfrm>
          </p:grpSpPr>
          <p:sp>
            <p:nvSpPr>
              <p:cNvPr id="5180" name="同心圆 82"/>
              <p:cNvSpPr>
                <a:spLocks noChangeArrowheads="1"/>
              </p:cNvSpPr>
              <p:nvPr/>
            </p:nvSpPr>
            <p:spPr bwMode="auto">
              <a:xfrm>
                <a:off x="522" y="-401"/>
                <a:ext cx="437206" cy="114189"/>
              </a:xfrm>
              <a:custGeom>
                <a:avLst/>
                <a:gdLst>
                  <a:gd name="T0" fmla="*/ 1828521455 w 21600"/>
                  <a:gd name="T1" fmla="*/ 0 h 21600"/>
                  <a:gd name="T2" fmla="*/ 535523219 w 21600"/>
                  <a:gd name="T3" fmla="*/ 2480172 h 21600"/>
                  <a:gd name="T4" fmla="*/ 0 w 21600"/>
                  <a:gd name="T5" fmla="*/ 8468259 h 21600"/>
                  <a:gd name="T6" fmla="*/ 535523219 w 21600"/>
                  <a:gd name="T7" fmla="*/ 14456347 h 21600"/>
                  <a:gd name="T8" fmla="*/ 1828521455 w 21600"/>
                  <a:gd name="T9" fmla="*/ 16936514 h 21600"/>
                  <a:gd name="T10" fmla="*/ 2147483646 w 21600"/>
                  <a:gd name="T11" fmla="*/ 14456347 h 21600"/>
                  <a:gd name="T12" fmla="*/ 2147483646 w 21600"/>
                  <a:gd name="T13" fmla="*/ 8468259 h 21600"/>
                  <a:gd name="T14" fmla="*/ 2147483646 w 21600"/>
                  <a:gd name="T15" fmla="*/ 24801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444"/>
              </a:p>
            </p:txBody>
          </p:sp>
          <p:sp>
            <p:nvSpPr>
              <p:cNvPr id="5181" name="椭圆 83"/>
              <p:cNvSpPr>
                <a:spLocks noChangeArrowheads="1"/>
              </p:cNvSpPr>
              <p:nvPr/>
            </p:nvSpPr>
            <p:spPr bwMode="auto">
              <a:xfrm>
                <a:off x="129112" y="38137"/>
                <a:ext cx="180026" cy="37111"/>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cxnSp>
          <p:nvCxnSpPr>
            <p:cNvPr id="5172" name="直接连接符 15"/>
            <p:cNvCxnSpPr>
              <a:cxnSpLocks noChangeShapeType="1"/>
              <a:stCxn id="5192" idx="6"/>
              <a:endCxn id="5190" idx="2"/>
            </p:cNvCxnSpPr>
            <p:nvPr/>
          </p:nvCxnSpPr>
          <p:spPr bwMode="auto">
            <a:xfrm flipV="1">
              <a:off x="1410048" y="1097028"/>
              <a:ext cx="733425" cy="3915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3" name="直接连接符 19"/>
            <p:cNvCxnSpPr>
              <a:cxnSpLocks noChangeShapeType="1"/>
              <a:stCxn id="5190" idx="5"/>
              <a:endCxn id="5188" idx="1"/>
            </p:cNvCxnSpPr>
            <p:nvPr/>
          </p:nvCxnSpPr>
          <p:spPr bwMode="auto">
            <a:xfrm>
              <a:off x="2517457" y="1137439"/>
              <a:ext cx="405725" cy="18019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4" name="直接连接符 24"/>
            <p:cNvSpPr>
              <a:spLocks noChangeShapeType="1"/>
            </p:cNvSpPr>
            <p:nvPr/>
          </p:nvSpPr>
          <p:spPr bwMode="auto">
            <a:xfrm flipV="1">
              <a:off x="3281903" y="1208967"/>
              <a:ext cx="555794" cy="10847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75" name="直接连接符 26"/>
            <p:cNvSpPr>
              <a:spLocks noChangeShapeType="1"/>
            </p:cNvSpPr>
            <p:nvPr/>
          </p:nvSpPr>
          <p:spPr bwMode="auto">
            <a:xfrm>
              <a:off x="4147742" y="1208967"/>
              <a:ext cx="638663" cy="306880"/>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cxnSp>
          <p:nvCxnSpPr>
            <p:cNvPr id="5176" name="直接连接符 29"/>
            <p:cNvCxnSpPr>
              <a:cxnSpLocks noChangeShapeType="1"/>
              <a:stCxn id="5184" idx="7"/>
              <a:endCxn id="5180" idx="3"/>
            </p:cNvCxnSpPr>
            <p:nvPr/>
          </p:nvCxnSpPr>
          <p:spPr bwMode="auto">
            <a:xfrm flipV="1">
              <a:off x="5142950" y="1075698"/>
              <a:ext cx="1198743" cy="424397"/>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7" name="直接连接符 32"/>
            <p:cNvCxnSpPr>
              <a:cxnSpLocks noChangeShapeType="1"/>
              <a:stCxn id="5180" idx="1"/>
              <a:endCxn id="5182" idx="5"/>
            </p:cNvCxnSpPr>
            <p:nvPr/>
          </p:nvCxnSpPr>
          <p:spPr bwMode="auto">
            <a:xfrm flipH="1" flipV="1">
              <a:off x="5818074" y="857677"/>
              <a:ext cx="523619" cy="137199"/>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cxnSp>
          <p:nvCxnSpPr>
            <p:cNvPr id="5178" name="直接连接符 34"/>
            <p:cNvCxnSpPr>
              <a:cxnSpLocks noChangeShapeType="1"/>
              <a:stCxn id="5186" idx="6"/>
              <a:endCxn id="5180" idx="2"/>
            </p:cNvCxnSpPr>
            <p:nvPr/>
          </p:nvCxnSpPr>
          <p:spPr bwMode="auto">
            <a:xfrm flipV="1">
              <a:off x="4212104" y="1035287"/>
              <a:ext cx="2065423" cy="133705"/>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cxnSp>
        <p:sp>
          <p:nvSpPr>
            <p:cNvPr id="5179" name="直接连接符 43"/>
            <p:cNvSpPr>
              <a:spLocks noChangeShapeType="1"/>
            </p:cNvSpPr>
            <p:nvPr/>
          </p:nvSpPr>
          <p:spPr bwMode="auto">
            <a:xfrm flipV="1">
              <a:off x="5017867" y="869257"/>
              <a:ext cx="598658" cy="616616"/>
            </a:xfrm>
            <a:prstGeom prst="line">
              <a:avLst/>
            </a:prstGeom>
            <a:noFill/>
            <a:ln w="1270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grpSp>
      <p:sp>
        <p:nvSpPr>
          <p:cNvPr id="5125" name="矩形 98"/>
          <p:cNvSpPr>
            <a:spLocks noChangeArrowheads="1"/>
          </p:cNvSpPr>
          <p:nvPr/>
        </p:nvSpPr>
        <p:spPr bwMode="auto">
          <a:xfrm>
            <a:off x="247700" y="354774"/>
            <a:ext cx="160337" cy="481012"/>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6" name="矩形 99"/>
          <p:cNvSpPr>
            <a:spLocks noChangeArrowheads="1"/>
          </p:cNvSpPr>
          <p:nvPr/>
        </p:nvSpPr>
        <p:spPr bwMode="auto">
          <a:xfrm>
            <a:off x="403275" y="354774"/>
            <a:ext cx="160337" cy="481012"/>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127" name="矩形 100"/>
          <p:cNvSpPr>
            <a:spLocks noChangeArrowheads="1"/>
          </p:cNvSpPr>
          <p:nvPr/>
        </p:nvSpPr>
        <p:spPr bwMode="auto">
          <a:xfrm rot="17724">
            <a:off x="826523" y="378815"/>
            <a:ext cx="2961298" cy="4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0" b="1">
                <a:solidFill>
                  <a:srgbClr val="005374"/>
                </a:solidFill>
                <a:latin typeface="DotumChe" panose="020B0609000101010101" pitchFamily="49" charset="-127"/>
                <a:ea typeface="微软雅黑" panose="020B0503020204020204" pitchFamily="34" charset="-122"/>
                <a:sym typeface="DotumChe" panose="020B0609000101010101" pitchFamily="49" charset="-127"/>
              </a:rPr>
              <a:t>定位元素</a:t>
            </a:r>
            <a:endParaRPr lang="en-US" altLang="zh-CN" sz="2220" b="1" dirty="0">
              <a:solidFill>
                <a:srgbClr val="005374"/>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5128" name="矩形 101"/>
          <p:cNvSpPr>
            <a:spLocks noChangeArrowheads="1"/>
          </p:cNvSpPr>
          <p:nvPr/>
        </p:nvSpPr>
        <p:spPr bwMode="auto">
          <a:xfrm>
            <a:off x="600125" y="894524"/>
            <a:ext cx="3451175" cy="31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spcAft>
                <a:spcPts val="667"/>
              </a:spcAft>
              <a:defRPr/>
            </a:pP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自动化测试从定位</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UI</a:t>
            </a:r>
            <a:r>
              <a:rPr lang="zh-CN" altLang="en-US"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元素开始</a:t>
            </a:r>
            <a:r>
              <a:rPr lang="en-US" altLang="zh-CN" sz="1444">
                <a:solidFill>
                  <a:srgbClr val="000000"/>
                </a:solidFill>
                <a:latin typeface="DotumChe" panose="020B0609000101010101" pitchFamily="49" charset="-127"/>
                <a:ea typeface="微软雅黑" panose="020B0503020204020204" pitchFamily="34" charset="-122"/>
                <a:sym typeface="DotumChe" panose="020B0609000101010101" pitchFamily="49" charset="-127"/>
              </a:rPr>
              <a:t>……</a:t>
            </a:r>
            <a:endParaRPr lang="en-US" altLang="zh-CN" sz="1444"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5129" name="Group 41"/>
          <p:cNvGrpSpPr>
            <a:grpSpLocks/>
          </p:cNvGrpSpPr>
          <p:nvPr/>
        </p:nvGrpSpPr>
        <p:grpSpPr bwMode="auto">
          <a:xfrm>
            <a:off x="2695575" y="2335213"/>
            <a:ext cx="1062038" cy="1793875"/>
            <a:chOff x="0" y="0"/>
            <a:chExt cx="955958" cy="1615444"/>
          </a:xfrm>
        </p:grpSpPr>
        <p:grpSp>
          <p:nvGrpSpPr>
            <p:cNvPr id="5160" name="Group 42"/>
            <p:cNvGrpSpPr>
              <a:grpSpLocks/>
            </p:cNvGrpSpPr>
            <p:nvPr/>
          </p:nvGrpSpPr>
          <p:grpSpPr bwMode="auto">
            <a:xfrm>
              <a:off x="0" y="0"/>
              <a:ext cx="955958" cy="1615444"/>
              <a:chOff x="0" y="0"/>
              <a:chExt cx="955958" cy="1615444"/>
            </a:xfrm>
          </p:grpSpPr>
          <p:sp>
            <p:nvSpPr>
              <p:cNvPr id="5162" name="直接连接符 84"/>
              <p:cNvSpPr>
                <a:spLocks noChangeShapeType="1"/>
              </p:cNvSpPr>
              <p:nvPr/>
            </p:nvSpPr>
            <p:spPr bwMode="auto">
              <a:xfrm flipV="1">
                <a:off x="478694" y="427449"/>
                <a:ext cx="0" cy="1187995"/>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63" name="椭圆 90"/>
              <p:cNvSpPr>
                <a:spLocks noChangeArrowheads="1"/>
              </p:cNvSpPr>
              <p:nvPr/>
            </p:nvSpPr>
            <p:spPr bwMode="auto">
              <a:xfrm>
                <a:off x="0" y="0"/>
                <a:ext cx="955958" cy="956400"/>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61" name="矩形 111"/>
            <p:cNvSpPr>
              <a:spLocks noChangeArrowheads="1"/>
            </p:cNvSpPr>
            <p:nvPr/>
          </p:nvSpPr>
          <p:spPr bwMode="auto">
            <a:xfrm>
              <a:off x="197123" y="148678"/>
              <a:ext cx="576002" cy="5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Name</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0" name="Group 46"/>
          <p:cNvGrpSpPr>
            <a:grpSpLocks/>
          </p:cNvGrpSpPr>
          <p:nvPr/>
        </p:nvGrpSpPr>
        <p:grpSpPr bwMode="auto">
          <a:xfrm>
            <a:off x="1411288" y="1982788"/>
            <a:ext cx="1033462" cy="2254250"/>
            <a:chOff x="0" y="0"/>
            <a:chExt cx="928942" cy="2028295"/>
          </a:xfrm>
        </p:grpSpPr>
        <p:grpSp>
          <p:nvGrpSpPr>
            <p:cNvPr id="5156" name="Group 47"/>
            <p:cNvGrpSpPr>
              <a:grpSpLocks/>
            </p:cNvGrpSpPr>
            <p:nvPr/>
          </p:nvGrpSpPr>
          <p:grpSpPr bwMode="auto">
            <a:xfrm>
              <a:off x="0" y="0"/>
              <a:ext cx="928942" cy="2028295"/>
              <a:chOff x="0" y="0"/>
              <a:chExt cx="928942" cy="2028295"/>
            </a:xfrm>
          </p:grpSpPr>
          <p:sp>
            <p:nvSpPr>
              <p:cNvPr id="5158" name="直接连接符 12"/>
              <p:cNvSpPr>
                <a:spLocks noChangeShapeType="1"/>
              </p:cNvSpPr>
              <p:nvPr/>
            </p:nvSpPr>
            <p:spPr bwMode="auto">
              <a:xfrm flipV="1">
                <a:off x="463757" y="839886"/>
                <a:ext cx="0" cy="118840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9" name="椭圆 95"/>
              <p:cNvSpPr>
                <a:spLocks noChangeArrowheads="1"/>
              </p:cNvSpPr>
              <p:nvPr/>
            </p:nvSpPr>
            <p:spPr bwMode="auto">
              <a:xfrm>
                <a:off x="0" y="0"/>
                <a:ext cx="928942" cy="928445"/>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7" name="矩形 112"/>
            <p:cNvSpPr>
              <a:spLocks noChangeArrowheads="1"/>
            </p:cNvSpPr>
            <p:nvPr/>
          </p:nvSpPr>
          <p:spPr bwMode="auto">
            <a:xfrm>
              <a:off x="63870" y="297104"/>
              <a:ext cx="779806" cy="3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ID</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1" name="Group 51"/>
          <p:cNvGrpSpPr>
            <a:grpSpLocks/>
          </p:cNvGrpSpPr>
          <p:nvPr/>
        </p:nvGrpSpPr>
        <p:grpSpPr bwMode="auto">
          <a:xfrm>
            <a:off x="4498975" y="1824038"/>
            <a:ext cx="1062038" cy="2373312"/>
            <a:chOff x="0" y="0"/>
            <a:chExt cx="955958" cy="2136663"/>
          </a:xfrm>
        </p:grpSpPr>
        <p:grpSp>
          <p:nvGrpSpPr>
            <p:cNvPr id="5152" name="Group 52"/>
            <p:cNvGrpSpPr>
              <a:grpSpLocks/>
            </p:cNvGrpSpPr>
            <p:nvPr/>
          </p:nvGrpSpPr>
          <p:grpSpPr bwMode="auto">
            <a:xfrm>
              <a:off x="0" y="0"/>
              <a:ext cx="955958" cy="2136663"/>
              <a:chOff x="0" y="0"/>
              <a:chExt cx="955958" cy="2136663"/>
            </a:xfrm>
          </p:grpSpPr>
          <p:sp>
            <p:nvSpPr>
              <p:cNvPr id="5154" name="直接连接符 86"/>
              <p:cNvSpPr>
                <a:spLocks noChangeShapeType="1"/>
              </p:cNvSpPr>
              <p:nvPr/>
            </p:nvSpPr>
            <p:spPr bwMode="auto">
              <a:xfrm flipV="1">
                <a:off x="482980" y="373022"/>
                <a:ext cx="0" cy="1763641"/>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5" name="椭圆 91"/>
              <p:cNvSpPr>
                <a:spLocks noChangeArrowheads="1"/>
              </p:cNvSpPr>
              <p:nvPr/>
            </p:nvSpPr>
            <p:spPr bwMode="auto">
              <a:xfrm>
                <a:off x="0" y="0"/>
                <a:ext cx="955958" cy="956139"/>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53" name="矩形 113"/>
            <p:cNvSpPr>
              <a:spLocks noChangeArrowheads="1"/>
            </p:cNvSpPr>
            <p:nvPr/>
          </p:nvSpPr>
          <p:spPr bwMode="auto">
            <a:xfrm>
              <a:off x="197122" y="144349"/>
              <a:ext cx="576002" cy="5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DOM</a:t>
              </a:r>
              <a:endParaRPr lang="en-US" altLang="zh-CN" sz="1778" dirty="0">
                <a:solidFill>
                  <a:srgbClr val="000000"/>
                </a:solidFill>
                <a:latin typeface="Meiryo UI"/>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2" name="Group 56"/>
          <p:cNvGrpSpPr>
            <a:grpSpLocks/>
          </p:cNvGrpSpPr>
          <p:nvPr/>
        </p:nvGrpSpPr>
        <p:grpSpPr bwMode="auto">
          <a:xfrm>
            <a:off x="7270750" y="1074738"/>
            <a:ext cx="1062038" cy="2998787"/>
            <a:chOff x="0" y="0"/>
            <a:chExt cx="955958" cy="2699589"/>
          </a:xfrm>
        </p:grpSpPr>
        <p:grpSp>
          <p:nvGrpSpPr>
            <p:cNvPr id="5148" name="Group 57"/>
            <p:cNvGrpSpPr>
              <a:grpSpLocks/>
            </p:cNvGrpSpPr>
            <p:nvPr/>
          </p:nvGrpSpPr>
          <p:grpSpPr bwMode="auto">
            <a:xfrm>
              <a:off x="0" y="0"/>
              <a:ext cx="955958" cy="2699589"/>
              <a:chOff x="0" y="0"/>
              <a:chExt cx="955958" cy="2699589"/>
            </a:xfrm>
          </p:grpSpPr>
          <p:sp>
            <p:nvSpPr>
              <p:cNvPr id="5150" name="直接连接符 89"/>
              <p:cNvSpPr>
                <a:spLocks noChangeShapeType="1"/>
              </p:cNvSpPr>
              <p:nvPr/>
            </p:nvSpPr>
            <p:spPr bwMode="auto">
              <a:xfrm flipV="1">
                <a:off x="495841" y="791727"/>
                <a:ext cx="0" cy="1907862"/>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51" name="椭圆 94"/>
              <p:cNvSpPr>
                <a:spLocks noChangeArrowheads="1"/>
              </p:cNvSpPr>
              <p:nvPr/>
            </p:nvSpPr>
            <p:spPr bwMode="auto">
              <a:xfrm>
                <a:off x="0" y="0"/>
                <a:ext cx="955958" cy="956074"/>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9" name="矩形 114"/>
            <p:cNvSpPr>
              <a:spLocks noChangeArrowheads="1"/>
            </p:cNvSpPr>
            <p:nvPr/>
          </p:nvSpPr>
          <p:spPr bwMode="auto">
            <a:xfrm>
              <a:off x="34148" y="282558"/>
              <a:ext cx="887665" cy="3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rgbClr val="000000"/>
                  </a:solidFill>
                  <a:latin typeface="Meiryo UI"/>
                  <a:ea typeface="微软雅黑" panose="020B0503020204020204" pitchFamily="34" charset="-122"/>
                  <a:sym typeface="DotumChe" panose="020B0609000101010101" pitchFamily="49" charset="-127"/>
                </a:rPr>
                <a:t>CSS</a:t>
              </a:r>
              <a:r>
                <a:rPr lang="zh-CN" altLang="en-US" sz="1778">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3" name="Group 61"/>
          <p:cNvGrpSpPr>
            <a:grpSpLocks/>
          </p:cNvGrpSpPr>
          <p:nvPr/>
        </p:nvGrpSpPr>
        <p:grpSpPr bwMode="auto">
          <a:xfrm>
            <a:off x="5367926" y="304800"/>
            <a:ext cx="1322798" cy="4359275"/>
            <a:chOff x="-49533" y="0"/>
            <a:chExt cx="1191854" cy="3923968"/>
          </a:xfrm>
        </p:grpSpPr>
        <p:grpSp>
          <p:nvGrpSpPr>
            <p:cNvPr id="5144" name="Group 62"/>
            <p:cNvGrpSpPr>
              <a:grpSpLocks/>
            </p:cNvGrpSpPr>
            <p:nvPr/>
          </p:nvGrpSpPr>
          <p:grpSpPr bwMode="auto">
            <a:xfrm>
              <a:off x="0" y="0"/>
              <a:ext cx="1107094" cy="3923968"/>
              <a:chOff x="0" y="0"/>
              <a:chExt cx="1107094" cy="3923968"/>
            </a:xfrm>
          </p:grpSpPr>
          <p:sp>
            <p:nvSpPr>
              <p:cNvPr id="5146" name="直接连接符 87"/>
              <p:cNvSpPr>
                <a:spLocks noChangeShapeType="1"/>
              </p:cNvSpPr>
              <p:nvPr/>
            </p:nvSpPr>
            <p:spPr bwMode="auto">
              <a:xfrm flipV="1">
                <a:off x="560699" y="1007429"/>
                <a:ext cx="0" cy="2916539"/>
              </a:xfrm>
              <a:prstGeom prst="line">
                <a:avLst/>
              </a:prstGeom>
              <a:noFill/>
              <a:ln w="19050">
                <a:solidFill>
                  <a:srgbClr val="005374"/>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7" name="椭圆 13"/>
              <p:cNvSpPr>
                <a:spLocks noChangeArrowheads="1"/>
              </p:cNvSpPr>
              <p:nvPr/>
            </p:nvSpPr>
            <p:spPr bwMode="auto">
              <a:xfrm>
                <a:off x="0" y="0"/>
                <a:ext cx="1107094" cy="1107457"/>
              </a:xfrm>
              <a:prstGeom prst="ellipse">
                <a:avLst/>
              </a:prstGeom>
              <a:solidFill>
                <a:srgbClr val="8ABC1D"/>
              </a:solidFill>
              <a:ln w="38100">
                <a:solidFill>
                  <a:srgbClr val="005374"/>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5" name="矩形 118"/>
            <p:cNvSpPr>
              <a:spLocks noChangeArrowheads="1"/>
            </p:cNvSpPr>
            <p:nvPr/>
          </p:nvSpPr>
          <p:spPr bwMode="auto">
            <a:xfrm>
              <a:off x="-49533" y="317234"/>
              <a:ext cx="1191854" cy="5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80">
                  <a:solidFill>
                    <a:srgbClr val="000000"/>
                  </a:solidFill>
                  <a:latin typeface="Meiryo UI"/>
                  <a:ea typeface="微软雅黑" panose="020B0503020204020204" pitchFamily="34" charset="-122"/>
                  <a:sym typeface="DotumChe" panose="020B0609000101010101" pitchFamily="49" charset="-127"/>
                </a:rPr>
                <a:t>Identifier</a:t>
              </a:r>
            </a:p>
            <a:p>
              <a:pPr algn="ctr" eaLnBrk="1" hangingPunct="1">
                <a:buFont typeface="Arial" panose="020B0604020202020204" pitchFamily="34" charset="0"/>
                <a:buNone/>
                <a:defRPr/>
              </a:pPr>
              <a:r>
                <a:rPr lang="zh-CN" altLang="en-US" sz="1780">
                  <a:solidFill>
                    <a:srgbClr val="000000"/>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80" dirty="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4" name="Group 66"/>
          <p:cNvGrpSpPr>
            <a:grpSpLocks/>
          </p:cNvGrpSpPr>
          <p:nvPr/>
        </p:nvGrpSpPr>
        <p:grpSpPr bwMode="auto">
          <a:xfrm>
            <a:off x="3533775" y="1062038"/>
            <a:ext cx="1060450" cy="3365500"/>
            <a:chOff x="0" y="0"/>
            <a:chExt cx="955958" cy="3030150"/>
          </a:xfrm>
        </p:grpSpPr>
        <p:grpSp>
          <p:nvGrpSpPr>
            <p:cNvPr id="5140" name="Group 67"/>
            <p:cNvGrpSpPr>
              <a:grpSpLocks/>
            </p:cNvGrpSpPr>
            <p:nvPr/>
          </p:nvGrpSpPr>
          <p:grpSpPr bwMode="auto">
            <a:xfrm>
              <a:off x="0" y="0"/>
              <a:ext cx="955958" cy="3030150"/>
              <a:chOff x="0" y="0"/>
              <a:chExt cx="955958" cy="3030150"/>
            </a:xfrm>
          </p:grpSpPr>
          <p:sp>
            <p:nvSpPr>
              <p:cNvPr id="5142" name="直接连接符 85"/>
              <p:cNvSpPr>
                <a:spLocks noChangeShapeType="1"/>
              </p:cNvSpPr>
              <p:nvPr/>
            </p:nvSpPr>
            <p:spPr bwMode="auto">
              <a:xfrm flipV="1">
                <a:off x="466530" y="150078"/>
                <a:ext cx="0" cy="288007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43" name="椭圆 93"/>
              <p:cNvSpPr>
                <a:spLocks noChangeArrowheads="1"/>
              </p:cNvSpPr>
              <p:nvPr/>
            </p:nvSpPr>
            <p:spPr bwMode="auto">
              <a:xfrm>
                <a:off x="0" y="0"/>
                <a:ext cx="955958" cy="95621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41" name="矩形 119"/>
            <p:cNvSpPr>
              <a:spLocks noChangeArrowheads="1"/>
            </p:cNvSpPr>
            <p:nvPr/>
          </p:nvSpPr>
          <p:spPr bwMode="auto">
            <a:xfrm>
              <a:off x="138249" y="188215"/>
              <a:ext cx="679463" cy="57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Meiryo UI"/>
                  <a:ea typeface="微软雅黑" panose="020B0503020204020204" pitchFamily="34" charset="-122"/>
                  <a:sym typeface="DotumChe" panose="020B0609000101010101" pitchFamily="49" charset="-127"/>
                </a:rPr>
                <a:t>XPATH</a:t>
              </a: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5135" name="Group 71"/>
          <p:cNvGrpSpPr>
            <a:grpSpLocks/>
          </p:cNvGrpSpPr>
          <p:nvPr/>
        </p:nvGrpSpPr>
        <p:grpSpPr bwMode="auto">
          <a:xfrm>
            <a:off x="6302375" y="2022475"/>
            <a:ext cx="1162050" cy="1806575"/>
            <a:chOff x="0" y="0"/>
            <a:chExt cx="1045241" cy="1625322"/>
          </a:xfrm>
        </p:grpSpPr>
        <p:grpSp>
          <p:nvGrpSpPr>
            <p:cNvPr id="5136" name="Group 72"/>
            <p:cNvGrpSpPr>
              <a:grpSpLocks/>
            </p:cNvGrpSpPr>
            <p:nvPr/>
          </p:nvGrpSpPr>
          <p:grpSpPr bwMode="auto">
            <a:xfrm>
              <a:off x="0" y="0"/>
              <a:ext cx="1045241" cy="1625322"/>
              <a:chOff x="0" y="0"/>
              <a:chExt cx="1045241" cy="1625322"/>
            </a:xfrm>
          </p:grpSpPr>
          <p:sp>
            <p:nvSpPr>
              <p:cNvPr id="5138" name="直接连接符 88"/>
              <p:cNvSpPr>
                <a:spLocks noChangeShapeType="1"/>
              </p:cNvSpPr>
              <p:nvPr/>
            </p:nvSpPr>
            <p:spPr bwMode="auto">
              <a:xfrm flipV="1">
                <a:off x="528332" y="652700"/>
                <a:ext cx="0" cy="972622"/>
              </a:xfrm>
              <a:prstGeom prst="line">
                <a:avLst/>
              </a:prstGeom>
              <a:noFill/>
              <a:ln w="19050">
                <a:solidFill>
                  <a:srgbClr val="70AD47"/>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444"/>
              </a:p>
            </p:txBody>
          </p:sp>
          <p:sp>
            <p:nvSpPr>
              <p:cNvPr id="5139" name="椭圆 92"/>
              <p:cNvSpPr>
                <a:spLocks noChangeArrowheads="1"/>
              </p:cNvSpPr>
              <p:nvPr/>
            </p:nvSpPr>
            <p:spPr bwMode="auto">
              <a:xfrm>
                <a:off x="0" y="0"/>
                <a:ext cx="1045241" cy="1045462"/>
              </a:xfrm>
              <a:prstGeom prst="ellipse">
                <a:avLst/>
              </a:prstGeom>
              <a:solidFill>
                <a:srgbClr val="005374"/>
              </a:solidFill>
              <a:ln w="38100">
                <a:solidFill>
                  <a:srgbClr val="8ABC1D"/>
                </a:solidFill>
                <a:miter lim="800000"/>
                <a:headEnd/>
                <a:tailEnd/>
              </a:ln>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5137" name="矩形 120"/>
            <p:cNvSpPr>
              <a:spLocks noChangeArrowheads="1"/>
            </p:cNvSpPr>
            <p:nvPr/>
          </p:nvSpPr>
          <p:spPr bwMode="auto">
            <a:xfrm>
              <a:off x="37216" y="254224"/>
              <a:ext cx="985086" cy="57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LinkText</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定位</a:t>
              </a:r>
              <a:endParaRPr lang="zh-CN" altLang="en-US"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37426072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等腰三角形 22"/>
          <p:cNvSpPr>
            <a:spLocks noChangeArrowheads="1"/>
          </p:cNvSpPr>
          <p:nvPr/>
        </p:nvSpPr>
        <p:spPr bwMode="auto">
          <a:xfrm rot="8207928">
            <a:off x="919901" y="2427923"/>
            <a:ext cx="461962" cy="574675"/>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5" name="等腰三角形 23"/>
          <p:cNvSpPr>
            <a:spLocks noChangeArrowheads="1"/>
          </p:cNvSpPr>
          <p:nvPr/>
        </p:nvSpPr>
        <p:spPr bwMode="auto">
          <a:xfrm rot="9053829">
            <a:off x="553188" y="3596323"/>
            <a:ext cx="463550" cy="574675"/>
          </a:xfrm>
          <a:prstGeom prst="triangle">
            <a:avLst>
              <a:gd name="adj" fmla="val 5000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76" name="Icon-Discussion"/>
          <p:cNvSpPr>
            <a:spLocks noEditPoints="1" noChangeArrowheads="1"/>
          </p:cNvSpPr>
          <p:nvPr/>
        </p:nvSpPr>
        <p:spPr bwMode="auto">
          <a:xfrm>
            <a:off x="547790" y="560388"/>
            <a:ext cx="1368426" cy="906462"/>
          </a:xfrm>
          <a:custGeom>
            <a:avLst/>
            <a:gdLst>
              <a:gd name="T0" fmla="*/ 2147483646 w 4455"/>
              <a:gd name="T1" fmla="*/ 2147483646 h 2948"/>
              <a:gd name="T2" fmla="*/ 2147483646 w 4455"/>
              <a:gd name="T3" fmla="*/ 0 h 2948"/>
              <a:gd name="T4" fmla="*/ 0 w 4455"/>
              <a:gd name="T5" fmla="*/ 2147483646 h 2948"/>
              <a:gd name="T6" fmla="*/ 2147483646 w 4455"/>
              <a:gd name="T7" fmla="*/ 2147483646 h 2948"/>
              <a:gd name="T8" fmla="*/ 2147483646 w 4455"/>
              <a:gd name="T9" fmla="*/ 2147483646 h 2948"/>
              <a:gd name="T10" fmla="*/ 2147483646 w 4455"/>
              <a:gd name="T11" fmla="*/ 2147483646 h 2948"/>
              <a:gd name="T12" fmla="*/ 2147483646 w 4455"/>
              <a:gd name="T13" fmla="*/ 2147483646 h 2948"/>
              <a:gd name="T14" fmla="*/ 2147483646 w 4455"/>
              <a:gd name="T15" fmla="*/ 2147483646 h 2948"/>
              <a:gd name="T16" fmla="*/ 2147483646 w 4455"/>
              <a:gd name="T17" fmla="*/ 2147483646 h 2948"/>
              <a:gd name="T18" fmla="*/ 2147483646 w 4455"/>
              <a:gd name="T19" fmla="*/ 2147483646 h 2948"/>
              <a:gd name="T20" fmla="*/ 2147483646 w 4455"/>
              <a:gd name="T21" fmla="*/ 2147483646 h 2948"/>
              <a:gd name="T22" fmla="*/ 2147483646 w 4455"/>
              <a:gd name="T23" fmla="*/ 2147483646 h 2948"/>
              <a:gd name="T24" fmla="*/ 2147483646 w 4455"/>
              <a:gd name="T25" fmla="*/ 2147483646 h 2948"/>
              <a:gd name="T26" fmla="*/ 2147483646 w 4455"/>
              <a:gd name="T27" fmla="*/ 2147483646 h 2948"/>
              <a:gd name="T28" fmla="*/ 2147483646 w 4455"/>
              <a:gd name="T29" fmla="*/ 2147483646 h 2948"/>
              <a:gd name="T30" fmla="*/ 2147483646 w 4455"/>
              <a:gd name="T31" fmla="*/ 2147483646 h 2948"/>
              <a:gd name="T32" fmla="*/ 2147483646 w 4455"/>
              <a:gd name="T33" fmla="*/ 2147483646 h 2948"/>
              <a:gd name="T34" fmla="*/ 2147483646 w 4455"/>
              <a:gd name="T35" fmla="*/ 2147483646 h 2948"/>
              <a:gd name="T36" fmla="*/ 2147483646 w 4455"/>
              <a:gd name="T37" fmla="*/ 2147483646 h 2948"/>
              <a:gd name="T38" fmla="*/ 2147483646 w 4455"/>
              <a:gd name="T39" fmla="*/ 2147483646 h 2948"/>
              <a:gd name="T40" fmla="*/ 2147483646 w 4455"/>
              <a:gd name="T41" fmla="*/ 2147483646 h 2948"/>
              <a:gd name="T42" fmla="*/ 2147483646 w 4455"/>
              <a:gd name="T43" fmla="*/ 2147483646 h 2948"/>
              <a:gd name="T44" fmla="*/ 2147483646 w 4455"/>
              <a:gd name="T45" fmla="*/ 2147483646 h 2948"/>
              <a:gd name="T46" fmla="*/ 2147483646 w 4455"/>
              <a:gd name="T47" fmla="*/ 2147483646 h 2948"/>
              <a:gd name="T48" fmla="*/ 2147483646 w 4455"/>
              <a:gd name="T49" fmla="*/ 2147483646 h 2948"/>
              <a:gd name="T50" fmla="*/ 2147483646 w 4455"/>
              <a:gd name="T51" fmla="*/ 2147483646 h 2948"/>
              <a:gd name="T52" fmla="*/ 2147483646 w 4455"/>
              <a:gd name="T53" fmla="*/ 2147483646 h 2948"/>
              <a:gd name="T54" fmla="*/ 2147483646 w 4455"/>
              <a:gd name="T55" fmla="*/ 2147483646 h 2948"/>
              <a:gd name="T56" fmla="*/ 2147483646 w 4455"/>
              <a:gd name="T57" fmla="*/ 2147483646 h 2948"/>
              <a:gd name="T58" fmla="*/ 2147483646 w 4455"/>
              <a:gd name="T59" fmla="*/ 2147483646 h 2948"/>
              <a:gd name="T60" fmla="*/ 2147483646 w 4455"/>
              <a:gd name="T61" fmla="*/ 2147483646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7" tIns="38104" rIns="76207" bIns="38104"/>
          <a:lstStyle/>
          <a:p>
            <a:pPr>
              <a:defRPr/>
            </a:pPr>
            <a:endParaRPr lang="zh-CN" altLang="en-US" sz="1444"/>
          </a:p>
        </p:txBody>
      </p:sp>
      <p:grpSp>
        <p:nvGrpSpPr>
          <p:cNvPr id="3077" name="Group 9"/>
          <p:cNvGrpSpPr>
            <a:grpSpLocks/>
          </p:cNvGrpSpPr>
          <p:nvPr/>
        </p:nvGrpSpPr>
        <p:grpSpPr bwMode="auto">
          <a:xfrm>
            <a:off x="948476" y="4263073"/>
            <a:ext cx="635000" cy="160337"/>
            <a:chOff x="0" y="0"/>
            <a:chExt cx="572366" cy="144000"/>
          </a:xfrm>
        </p:grpSpPr>
        <p:sp>
          <p:nvSpPr>
            <p:cNvPr id="3083" name="椭圆 40"/>
            <p:cNvSpPr>
              <a:spLocks noChangeArrowheads="1"/>
            </p:cNvSpPr>
            <p:nvPr/>
          </p:nvSpPr>
          <p:spPr bwMode="auto">
            <a:xfrm>
              <a:off x="0" y="0"/>
              <a:ext cx="14452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4" name="椭圆 41"/>
            <p:cNvSpPr>
              <a:spLocks noChangeArrowheads="1"/>
            </p:cNvSpPr>
            <p:nvPr/>
          </p:nvSpPr>
          <p:spPr bwMode="auto">
            <a:xfrm>
              <a:off x="214637" y="0"/>
              <a:ext cx="143092"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085" name="椭圆 42"/>
            <p:cNvSpPr>
              <a:spLocks noChangeArrowheads="1"/>
            </p:cNvSpPr>
            <p:nvPr/>
          </p:nvSpPr>
          <p:spPr bwMode="auto">
            <a:xfrm>
              <a:off x="427843" y="0"/>
              <a:ext cx="144523" cy="144000"/>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
        <p:nvSpPr>
          <p:cNvPr id="3082" name="矩形 48"/>
          <p:cNvSpPr>
            <a:spLocks noChangeArrowheads="1"/>
          </p:cNvSpPr>
          <p:nvPr/>
        </p:nvSpPr>
        <p:spPr bwMode="auto">
          <a:xfrm>
            <a:off x="395390" y="1477963"/>
            <a:ext cx="14366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wait </a:t>
            </a:r>
            <a:r>
              <a:rPr lang="zh-CN" altLang="en-US" sz="2200" b="1" dirty="0">
                <a:solidFill>
                  <a:srgbClr val="00B3EE"/>
                </a:solidFill>
                <a:latin typeface="微软雅黑" panose="020B0503020204020204" pitchFamily="34" charset="-122"/>
                <a:ea typeface="微软雅黑" panose="020B0503020204020204" pitchFamily="34" charset="-122"/>
                <a:sym typeface="微软雅黑" panose="020B0503020204020204" pitchFamily="34" charset="-122"/>
              </a:rPr>
              <a:t>相关</a:t>
            </a:r>
          </a:p>
        </p:txBody>
      </p:sp>
      <p:sp>
        <p:nvSpPr>
          <p:cNvPr id="3081" name="矩形 47"/>
          <p:cNvSpPr>
            <a:spLocks noChangeArrowheads="1"/>
          </p:cNvSpPr>
          <p:nvPr/>
        </p:nvSpPr>
        <p:spPr bwMode="auto">
          <a:xfrm>
            <a:off x="2832735" y="3153935"/>
            <a:ext cx="1511952" cy="36593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waitFor</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3079" name="矩形 45"/>
          <p:cNvSpPr>
            <a:spLocks noChangeArrowheads="1"/>
          </p:cNvSpPr>
          <p:nvPr/>
        </p:nvSpPr>
        <p:spPr bwMode="auto">
          <a:xfrm>
            <a:off x="2832735" y="721464"/>
            <a:ext cx="1616661" cy="36593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1778" dirty="0" err="1">
                <a:solidFill>
                  <a:schemeClr val="bg1"/>
                </a:solidFill>
                <a:latin typeface="+mn-ea"/>
                <a:ea typeface="+mn-ea"/>
                <a:sym typeface="DotumChe" panose="020B0609000101010101" pitchFamily="49" charset="-127"/>
              </a:rPr>
              <a:t>andWait</a:t>
            </a:r>
            <a:r>
              <a:rPr lang="en-US" altLang="zh-CN" sz="1778" dirty="0">
                <a:solidFill>
                  <a:schemeClr val="bg1"/>
                </a:solidFill>
                <a:latin typeface="+mn-ea"/>
                <a:ea typeface="+mn-ea"/>
                <a:sym typeface="DotumChe" panose="020B0609000101010101" pitchFamily="49" charset="-127"/>
              </a:rPr>
              <a:t> </a:t>
            </a:r>
            <a:r>
              <a:rPr lang="zh-CN" altLang="en-US" sz="1778" dirty="0">
                <a:solidFill>
                  <a:schemeClr val="bg1"/>
                </a:solidFill>
                <a:latin typeface="+mn-ea"/>
                <a:ea typeface="+mn-ea"/>
                <a:sym typeface="DotumChe" panose="020B0609000101010101" pitchFamily="49" charset="-127"/>
              </a:rPr>
              <a:t>命令</a:t>
            </a:r>
            <a:endParaRPr lang="en-US" altLang="zh-CN" sz="1778" dirty="0">
              <a:solidFill>
                <a:schemeClr val="bg1"/>
              </a:solidFill>
              <a:latin typeface="+mn-ea"/>
              <a:ea typeface="+mn-ea"/>
              <a:sym typeface="DotumChe" panose="020B0609000101010101" pitchFamily="49" charset="-127"/>
            </a:endParaRPr>
          </a:p>
        </p:txBody>
      </p:sp>
      <p:sp>
        <p:nvSpPr>
          <p:cNvPr id="13" name="矩形 22"/>
          <p:cNvSpPr>
            <a:spLocks noChangeArrowheads="1"/>
          </p:cNvSpPr>
          <p:nvPr/>
        </p:nvSpPr>
        <p:spPr bwMode="auto">
          <a:xfrm>
            <a:off x="2779395" y="1283550"/>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为后缀的一组命令；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命令中的动作类命令；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一般动作类命令都有对应的 </a:t>
            </a:r>
            <a:r>
              <a:rPr lang="en-US" altLang="zh-CN" sz="1444" dirty="0" err="1">
                <a:solidFill>
                  <a:schemeClr val="tx1">
                    <a:lumMod val="85000"/>
                    <a:lumOff val="15000"/>
                  </a:schemeClr>
                </a:solidFill>
                <a:latin typeface="+mn-ea"/>
                <a:ea typeface="+mn-ea"/>
                <a:sym typeface="DotumChe" panose="020B0609000101010101" pitchFamily="49" charset="-127"/>
              </a:rPr>
              <a:t>andWait</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后缀的命令与之相对应；</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等</a:t>
            </a:r>
            <a:r>
              <a:rPr lang="zh-CN" altLang="en-US" sz="1444" dirty="0">
                <a:solidFill>
                  <a:schemeClr val="tx1">
                    <a:lumMod val="85000"/>
                    <a:lumOff val="15000"/>
                  </a:schemeClr>
                </a:solidFill>
                <a:latin typeface="+mn-ea"/>
                <a:ea typeface="+mn-ea"/>
                <a:sym typeface="DotumChe" panose="020B0609000101010101" pitchFamily="49" charset="-127"/>
              </a:rPr>
              <a:t>待页面的加载；</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达</a:t>
            </a:r>
            <a:r>
              <a:rPr lang="zh-CN" altLang="en-US" sz="1444" dirty="0">
                <a:solidFill>
                  <a:schemeClr val="tx1">
                    <a:lumMod val="85000"/>
                    <a:lumOff val="15000"/>
                  </a:schemeClr>
                </a:solidFill>
                <a:latin typeface="+mn-ea"/>
                <a:ea typeface="+mn-ea"/>
                <a:sym typeface="DotumChe" panose="020B0609000101010101" pitchFamily="49" charset="-127"/>
              </a:rPr>
              <a:t>到等待超时上限时，会报错；</a:t>
            </a:r>
            <a:endParaRPr lang="en-US" altLang="zh-CN" sz="1444" dirty="0">
              <a:solidFill>
                <a:schemeClr val="tx1">
                  <a:lumMod val="85000"/>
                  <a:lumOff val="15000"/>
                </a:schemeClr>
              </a:solidFill>
              <a:latin typeface="+mn-ea"/>
              <a:ea typeface="+mn-ea"/>
              <a:sym typeface="DotumChe" panose="020B0609000101010101" pitchFamily="49" charset="-127"/>
            </a:endParaRPr>
          </a:p>
        </p:txBody>
      </p:sp>
      <p:sp>
        <p:nvSpPr>
          <p:cNvPr id="14" name="矩形 22"/>
          <p:cNvSpPr>
            <a:spLocks noChangeArrowheads="1"/>
          </p:cNvSpPr>
          <p:nvPr/>
        </p:nvSpPr>
        <p:spPr bwMode="auto">
          <a:xfrm>
            <a:off x="2779395" y="3717941"/>
            <a:ext cx="5968366" cy="15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1. </a:t>
            </a:r>
            <a:r>
              <a:rPr lang="en-US" altLang="zh-CN" sz="1444" dirty="0" err="1">
                <a:solidFill>
                  <a:schemeClr val="tx1">
                    <a:lumMod val="85000"/>
                    <a:lumOff val="15000"/>
                  </a:schemeClr>
                </a:solidFill>
                <a:latin typeface="+mn-ea"/>
                <a:ea typeface="+mn-ea"/>
                <a:sym typeface="DotumChe" panose="020B0609000101010101" pitchFamily="49" charset="-127"/>
              </a:rPr>
              <a:t>waitFor</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为前缀的一组命令；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2. </a:t>
            </a:r>
            <a:r>
              <a:rPr lang="en-US" altLang="zh-CN" sz="1444" dirty="0" err="1">
                <a:solidFill>
                  <a:schemeClr val="tx1">
                    <a:lumMod val="85000"/>
                    <a:lumOff val="15000"/>
                  </a:schemeClr>
                </a:solidFill>
                <a:latin typeface="+mn-ea"/>
                <a:ea typeface="+mn-ea"/>
                <a:sym typeface="DotumChe" panose="020B0609000101010101" pitchFamily="49" charset="-127"/>
              </a:rPr>
              <a:t>Selenese</a:t>
            </a:r>
            <a:r>
              <a:rPr lang="en-US" altLang="zh-CN" sz="1444" dirty="0">
                <a:solidFill>
                  <a:schemeClr val="tx1">
                    <a:lumMod val="85000"/>
                    <a:lumOff val="15000"/>
                  </a:schemeClr>
                </a:solidFill>
                <a:latin typeface="+mn-ea"/>
                <a:ea typeface="+mn-ea"/>
                <a:sym typeface="DotumChe" panose="020B0609000101010101" pitchFamily="49" charset="-127"/>
              </a:rPr>
              <a:t> </a:t>
            </a:r>
            <a:r>
              <a:rPr lang="zh-CN" altLang="en-US" sz="1444" dirty="0">
                <a:solidFill>
                  <a:schemeClr val="tx1">
                    <a:lumMod val="85000"/>
                    <a:lumOff val="15000"/>
                  </a:schemeClr>
                </a:solidFill>
                <a:latin typeface="+mn-ea"/>
                <a:ea typeface="+mn-ea"/>
                <a:sym typeface="DotumChe" panose="020B0609000101010101" pitchFamily="49" charset="-127"/>
              </a:rPr>
              <a:t>命令中的判断类命令；</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3. </a:t>
            </a:r>
            <a:r>
              <a:rPr lang="zh-CN" altLang="en-US" sz="1444" dirty="0">
                <a:solidFill>
                  <a:schemeClr val="tx1">
                    <a:lumMod val="85000"/>
                    <a:lumOff val="15000"/>
                  </a:schemeClr>
                </a:solidFill>
                <a:latin typeface="+mn-ea"/>
                <a:ea typeface="+mn-ea"/>
                <a:sym typeface="DotumChe" panose="020B0609000101010101" pitchFamily="49" charset="-127"/>
              </a:rPr>
              <a:t>和 </a:t>
            </a:r>
            <a:r>
              <a:rPr lang="en-US" altLang="zh-CN" sz="1444" dirty="0">
                <a:solidFill>
                  <a:schemeClr val="tx1">
                    <a:lumMod val="85000"/>
                    <a:lumOff val="15000"/>
                  </a:schemeClr>
                </a:solidFill>
                <a:latin typeface="+mn-ea"/>
                <a:ea typeface="+mn-ea"/>
                <a:sym typeface="DotumChe" panose="020B0609000101010101" pitchFamily="49" charset="-127"/>
              </a:rPr>
              <a:t>assert</a:t>
            </a:r>
            <a:r>
              <a:rPr lang="zh-CN" altLang="en-US" sz="1444" dirty="0">
                <a:solidFill>
                  <a:schemeClr val="tx1">
                    <a:lumMod val="85000"/>
                    <a:lumOff val="15000"/>
                  </a:schemeClr>
                </a:solidFill>
                <a:latin typeface="+mn-ea"/>
                <a:ea typeface="+mn-ea"/>
                <a:sym typeface="DotumChe" panose="020B0609000101010101" pitchFamily="49" charset="-127"/>
              </a:rPr>
              <a:t>，</a:t>
            </a:r>
            <a:r>
              <a:rPr lang="en-US" altLang="zh-CN" sz="1444" dirty="0">
                <a:solidFill>
                  <a:schemeClr val="tx1">
                    <a:lumMod val="85000"/>
                    <a:lumOff val="15000"/>
                  </a:schemeClr>
                </a:solidFill>
                <a:latin typeface="+mn-ea"/>
                <a:ea typeface="+mn-ea"/>
                <a:sym typeface="DotumChe" panose="020B0609000101010101" pitchFamily="49" charset="-127"/>
              </a:rPr>
              <a:t>verify </a:t>
            </a:r>
            <a:r>
              <a:rPr lang="zh-CN" altLang="en-US" sz="1444" dirty="0">
                <a:solidFill>
                  <a:schemeClr val="tx1">
                    <a:lumMod val="85000"/>
                    <a:lumOff val="15000"/>
                  </a:schemeClr>
                </a:solidFill>
                <a:latin typeface="+mn-ea"/>
                <a:ea typeface="+mn-ea"/>
                <a:sym typeface="DotumChe" panose="020B0609000101010101" pitchFamily="49" charset="-127"/>
              </a:rPr>
              <a:t>前缀的命令数量相同；</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4</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用</a:t>
            </a:r>
            <a:r>
              <a:rPr lang="zh-CN" altLang="en-US" sz="1444" dirty="0">
                <a:solidFill>
                  <a:schemeClr val="tx1">
                    <a:lumMod val="85000"/>
                    <a:lumOff val="15000"/>
                  </a:schemeClr>
                </a:solidFill>
                <a:latin typeface="+mn-ea"/>
                <a:ea typeface="+mn-ea"/>
                <a:sym typeface="DotumChe" panose="020B0609000101010101" pitchFamily="49" charset="-127"/>
              </a:rPr>
              <a:t>在 </a:t>
            </a:r>
            <a:r>
              <a:rPr lang="en-US" altLang="zh-CN" sz="1444" dirty="0">
                <a:solidFill>
                  <a:schemeClr val="tx1">
                    <a:lumMod val="85000"/>
                    <a:lumOff val="15000"/>
                  </a:schemeClr>
                </a:solidFill>
                <a:latin typeface="+mn-ea"/>
                <a:ea typeface="+mn-ea"/>
                <a:sym typeface="DotumChe" panose="020B0609000101010101" pitchFamily="49" charset="-127"/>
              </a:rPr>
              <a:t>AJAX </a:t>
            </a:r>
            <a:r>
              <a:rPr lang="zh-CN" altLang="en-US" sz="1444" dirty="0">
                <a:solidFill>
                  <a:schemeClr val="tx1">
                    <a:lumMod val="85000"/>
                    <a:lumOff val="15000"/>
                  </a:schemeClr>
                </a:solidFill>
                <a:latin typeface="+mn-ea"/>
                <a:ea typeface="+mn-ea"/>
                <a:sym typeface="DotumChe" panose="020B0609000101010101" pitchFamily="49" charset="-127"/>
              </a:rPr>
              <a:t>应用测试中；</a:t>
            </a:r>
            <a:endParaRPr lang="en-US" altLang="zh-CN" sz="1444" dirty="0">
              <a:solidFill>
                <a:schemeClr val="tx1">
                  <a:lumMod val="85000"/>
                  <a:lumOff val="15000"/>
                </a:schemeClr>
              </a:solidFill>
              <a:latin typeface="+mn-ea"/>
              <a:ea typeface="+mn-ea"/>
              <a:sym typeface="DotumChe" panose="020B0609000101010101" pitchFamily="49" charset="-127"/>
            </a:endParaRPr>
          </a:p>
          <a:p>
            <a:pPr algn="just" eaLnBrk="1" hangingPunct="1">
              <a:spcAft>
                <a:spcPts val="667"/>
              </a:spcAft>
              <a:defRPr/>
            </a:pPr>
            <a:r>
              <a:rPr lang="en-US" altLang="zh-CN" sz="1444" dirty="0">
                <a:solidFill>
                  <a:schemeClr val="tx1">
                    <a:lumMod val="85000"/>
                    <a:lumOff val="15000"/>
                  </a:schemeClr>
                </a:solidFill>
                <a:latin typeface="+mn-ea"/>
                <a:ea typeface="+mn-ea"/>
                <a:sym typeface="DotumChe" panose="020B0609000101010101" pitchFamily="49" charset="-127"/>
              </a:rPr>
              <a:t>5</a:t>
            </a:r>
            <a:r>
              <a:rPr lang="en-US" altLang="zh-CN" sz="1444">
                <a:solidFill>
                  <a:schemeClr val="tx1">
                    <a:lumMod val="85000"/>
                    <a:lumOff val="15000"/>
                  </a:schemeClr>
                </a:solidFill>
                <a:latin typeface="+mn-ea"/>
                <a:ea typeface="+mn-ea"/>
                <a:sym typeface="DotumChe" panose="020B0609000101010101" pitchFamily="49" charset="-127"/>
              </a:rPr>
              <a:t>. </a:t>
            </a:r>
            <a:r>
              <a:rPr lang="zh-CN" altLang="en-US" sz="1444" smtClean="0">
                <a:solidFill>
                  <a:schemeClr val="tx1">
                    <a:lumMod val="85000"/>
                    <a:lumOff val="15000"/>
                  </a:schemeClr>
                </a:solidFill>
                <a:latin typeface="+mn-ea"/>
                <a:ea typeface="+mn-ea"/>
                <a:sym typeface="DotumChe" panose="020B0609000101010101" pitchFamily="49" charset="-127"/>
              </a:rPr>
              <a:t>间</a:t>
            </a:r>
            <a:r>
              <a:rPr lang="zh-CN" altLang="en-US" sz="1444" dirty="0">
                <a:solidFill>
                  <a:schemeClr val="tx1">
                    <a:lumMod val="85000"/>
                    <a:lumOff val="15000"/>
                  </a:schemeClr>
                </a:solidFill>
                <a:latin typeface="+mn-ea"/>
                <a:ea typeface="+mn-ea"/>
                <a:sym typeface="DotumChe" panose="020B0609000101010101" pitchFamily="49" charset="-127"/>
              </a:rPr>
              <a:t>隔固定时间检查条件；</a:t>
            </a:r>
            <a:endParaRPr lang="en-US" altLang="zh-CN" sz="1444" dirty="0">
              <a:solidFill>
                <a:schemeClr val="tx1">
                  <a:lumMod val="85000"/>
                  <a:lumOff val="15000"/>
                </a:schemeClr>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3372824011"/>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等腰三角形 21"/>
          <p:cNvSpPr>
            <a:spLocks noChangeArrowheads="1"/>
          </p:cNvSpPr>
          <p:nvPr/>
        </p:nvSpPr>
        <p:spPr bwMode="auto">
          <a:xfrm rot="5400000">
            <a:off x="-1698068" y="1698069"/>
            <a:ext cx="5714999" cy="2318862"/>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0" name="等腰三角形 20"/>
          <p:cNvSpPr>
            <a:spLocks noChangeArrowheads="1"/>
          </p:cNvSpPr>
          <p:nvPr/>
        </p:nvSpPr>
        <p:spPr bwMode="auto">
          <a:xfrm rot="16200000" flipH="1">
            <a:off x="555070" y="1698070"/>
            <a:ext cx="5714999" cy="2318861"/>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211" name="矩形 3"/>
          <p:cNvSpPr>
            <a:spLocks noChangeArrowheads="1"/>
          </p:cNvSpPr>
          <p:nvPr/>
        </p:nvSpPr>
        <p:spPr bwMode="auto">
          <a:xfrm rot="16200000" flipH="1">
            <a:off x="4000500" y="571500"/>
            <a:ext cx="5715000" cy="4572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8195" name="文本框 10"/>
          <p:cNvSpPr>
            <a:spLocks noChangeArrowheads="1"/>
          </p:cNvSpPr>
          <p:nvPr/>
        </p:nvSpPr>
        <p:spPr bwMode="auto">
          <a:xfrm>
            <a:off x="519113" y="334327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6" name="文本框 14"/>
          <p:cNvSpPr>
            <a:spLocks noChangeArrowheads="1"/>
          </p:cNvSpPr>
          <p:nvPr/>
        </p:nvSpPr>
        <p:spPr bwMode="auto">
          <a:xfrm>
            <a:off x="952500" y="2444750"/>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7" name="文本框 15"/>
          <p:cNvSpPr>
            <a:spLocks noChangeArrowheads="1"/>
          </p:cNvSpPr>
          <p:nvPr/>
        </p:nvSpPr>
        <p:spPr bwMode="auto">
          <a:xfrm rot="21006909">
            <a:off x="665163" y="1930400"/>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8" name="文本框 16"/>
          <p:cNvSpPr>
            <a:spLocks noChangeArrowheads="1"/>
          </p:cNvSpPr>
          <p:nvPr/>
        </p:nvSpPr>
        <p:spPr bwMode="auto">
          <a:xfrm rot="514403">
            <a:off x="2330450" y="1860550"/>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199" name="文本框 17"/>
          <p:cNvSpPr>
            <a:spLocks noChangeArrowheads="1"/>
          </p:cNvSpPr>
          <p:nvPr/>
        </p:nvSpPr>
        <p:spPr bwMode="auto">
          <a:xfrm rot="20953219">
            <a:off x="2120900" y="3163888"/>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0" name="文本框 18"/>
          <p:cNvSpPr>
            <a:spLocks noChangeArrowheads="1"/>
          </p:cNvSpPr>
          <p:nvPr/>
        </p:nvSpPr>
        <p:spPr bwMode="auto">
          <a:xfrm rot="489738">
            <a:off x="1134576" y="4116388"/>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1" name="文本框 19"/>
          <p:cNvSpPr>
            <a:spLocks noChangeArrowheads="1"/>
          </p:cNvSpPr>
          <p:nvPr/>
        </p:nvSpPr>
        <p:spPr bwMode="auto">
          <a:xfrm>
            <a:off x="1438037" y="1214438"/>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nvGrpSpPr>
          <p:cNvPr id="8202" name="Group 13"/>
          <p:cNvGrpSpPr>
            <a:grpSpLocks/>
          </p:cNvGrpSpPr>
          <p:nvPr/>
        </p:nvGrpSpPr>
        <p:grpSpPr bwMode="auto">
          <a:xfrm>
            <a:off x="5226050" y="503238"/>
            <a:ext cx="3811269" cy="3986229"/>
            <a:chOff x="1" y="0"/>
            <a:chExt cx="3217885" cy="3587834"/>
          </a:xfrm>
        </p:grpSpPr>
        <p:sp>
          <p:nvSpPr>
            <p:cNvPr id="8208" name="矩形 23"/>
            <p:cNvSpPr>
              <a:spLocks noChangeArrowheads="1"/>
            </p:cNvSpPr>
            <p:nvPr/>
          </p:nvSpPr>
          <p:spPr bwMode="auto">
            <a:xfrm>
              <a:off x="95737" y="0"/>
              <a:ext cx="780873" cy="32936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207" name="矩形 22"/>
            <p:cNvSpPr>
              <a:spLocks noChangeArrowheads="1"/>
            </p:cNvSpPr>
            <p:nvPr/>
          </p:nvSpPr>
          <p:spPr bwMode="auto">
            <a:xfrm>
              <a:off x="1" y="377213"/>
              <a:ext cx="3217885" cy="32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被测对象：</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手机号归属地查询</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网站地址：</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http://www.atool.org/phonenumber.php</a:t>
              </a:r>
            </a:p>
            <a:p>
              <a:pPr algn="just" eaLnBrk="1" hangingPunct="1">
                <a:spcAft>
                  <a:spcPts val="667"/>
                </a:spcAft>
                <a:defRPr/>
              </a:pP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zh-CN" altLang="en-US" sz="1444" dirty="0">
                  <a:solidFill>
                    <a:srgbClr val="D8D8D8"/>
                  </a:solidFill>
                  <a:latin typeface="+mn-ea"/>
                  <a:ea typeface="+mn-ea"/>
                  <a:sym typeface="DotumChe" panose="020B0609000101010101" pitchFamily="49" charset="-127"/>
                </a:rPr>
                <a:t>任务要求：</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1. </a:t>
              </a:r>
              <a:r>
                <a:rPr lang="zh-CN" altLang="en-US" sz="1444" dirty="0">
                  <a:solidFill>
                    <a:srgbClr val="D8D8D8"/>
                  </a:solidFill>
                  <a:latin typeface="+mn-ea"/>
                  <a:ea typeface="+mn-ea"/>
                  <a:sym typeface="DotumChe" panose="020B0609000101010101" pitchFamily="49" charset="-127"/>
                </a:rPr>
                <a:t>制作手机号归属地查询的测试脚本；</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2. </a:t>
              </a:r>
              <a:r>
                <a:rPr lang="zh-CN" altLang="en-US" sz="1444" dirty="0">
                  <a:solidFill>
                    <a:srgbClr val="D8D8D8"/>
                  </a:solidFill>
                  <a:latin typeface="+mn-ea"/>
                  <a:ea typeface="+mn-ea"/>
                  <a:sym typeface="DotumChe" panose="020B0609000101010101" pitchFamily="49" charset="-127"/>
                </a:rPr>
                <a:t>测试案例数据请参考：</a:t>
              </a:r>
              <a:endParaRPr lang="en-US" altLang="zh-CN" sz="1444" dirty="0">
                <a:solidFill>
                  <a:srgbClr val="D8D8D8"/>
                </a:solidFill>
                <a:latin typeface="+mn-ea"/>
                <a:ea typeface="+mn-ea"/>
                <a:sym typeface="DotumChe" panose="020B0609000101010101" pitchFamily="49" charset="-127"/>
              </a:endParaRPr>
            </a:p>
            <a:p>
              <a:pPr algn="just" eaLnBrk="1" hangingPunct="1">
                <a:spcAft>
                  <a:spcPts val="667"/>
                </a:spcAft>
                <a:defRPr/>
              </a:pPr>
              <a:r>
                <a:rPr lang="en-US" altLang="zh-CN" sz="1444" dirty="0">
                  <a:solidFill>
                    <a:srgbClr val="D8D8D8"/>
                  </a:solidFill>
                  <a:latin typeface="+mn-ea"/>
                  <a:ea typeface="+mn-ea"/>
                  <a:sym typeface="DotumChe" panose="020B0609000101010101" pitchFamily="49" charset="-127"/>
                </a:rPr>
                <a:t>http://processon.com/view/581805e0e4b09047a82bd47c</a:t>
              </a:r>
              <a:endParaRPr lang="zh-CN" altLang="en-US" sz="1444" dirty="0">
                <a:solidFill>
                  <a:srgbClr val="D8D8D8"/>
                </a:solidFill>
                <a:latin typeface="+mn-ea"/>
                <a:ea typeface="+mn-ea"/>
                <a:sym typeface="DotumChe" panose="020B0609000101010101" pitchFamily="49" charset="-127"/>
              </a:endParaRPr>
            </a:p>
          </p:txBody>
        </p:sp>
      </p:grpSp>
      <p:grpSp>
        <p:nvGrpSpPr>
          <p:cNvPr id="8203" name="Group 16"/>
          <p:cNvGrpSpPr>
            <a:grpSpLocks/>
          </p:cNvGrpSpPr>
          <p:nvPr/>
        </p:nvGrpSpPr>
        <p:grpSpPr bwMode="auto">
          <a:xfrm>
            <a:off x="7570788" y="4130675"/>
            <a:ext cx="1573212" cy="1573212"/>
            <a:chOff x="0" y="0"/>
            <a:chExt cx="1416572" cy="1416574"/>
          </a:xfrm>
        </p:grpSpPr>
        <p:sp>
          <p:nvSpPr>
            <p:cNvPr id="8204" name="直角三角形 26"/>
            <p:cNvSpPr>
              <a:spLocks noChangeArrowheads="1"/>
            </p:cNvSpPr>
            <p:nvPr/>
          </p:nvSpPr>
          <p:spPr bwMode="auto">
            <a:xfrm rot="5400000" flipH="1" flipV="1">
              <a:off x="-1" y="1"/>
              <a:ext cx="1416574" cy="1416572"/>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5" name="直角三角形 27"/>
            <p:cNvSpPr>
              <a:spLocks noChangeArrowheads="1"/>
            </p:cNvSpPr>
            <p:nvPr/>
          </p:nvSpPr>
          <p:spPr bwMode="auto">
            <a:xfrm flipV="1">
              <a:off x="709001" y="709002"/>
              <a:ext cx="70757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8206" name="直角三角形 28"/>
            <p:cNvSpPr>
              <a:spLocks noChangeArrowheads="1"/>
            </p:cNvSpPr>
            <p:nvPr/>
          </p:nvSpPr>
          <p:spPr bwMode="auto">
            <a:xfrm rot="10800000" flipV="1">
              <a:off x="0" y="0"/>
              <a:ext cx="709001" cy="707572"/>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6"/>
          <p:cNvSpPr>
            <a:spLocks noChangeArrowheads="1"/>
          </p:cNvSpPr>
          <p:nvPr/>
        </p:nvSpPr>
        <p:spPr bwMode="auto">
          <a:xfrm>
            <a:off x="0" y="0"/>
            <a:ext cx="9652000" cy="5715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099" name="直角三角形 7"/>
          <p:cNvSpPr>
            <a:spLocks noChangeArrowheads="1"/>
          </p:cNvSpPr>
          <p:nvPr/>
        </p:nvSpPr>
        <p:spPr bwMode="auto">
          <a:xfrm flipH="1">
            <a:off x="0" y="0"/>
            <a:ext cx="9652000" cy="5715000"/>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sp>
        <p:nvSpPr>
          <p:cNvPr id="4100" name="直角三角形 9"/>
          <p:cNvSpPr>
            <a:spLocks noChangeArrowheads="1"/>
          </p:cNvSpPr>
          <p:nvPr/>
        </p:nvSpPr>
        <p:spPr bwMode="auto">
          <a:xfrm flipH="1">
            <a:off x="4446588" y="2782888"/>
            <a:ext cx="5205412" cy="2928937"/>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1444">
              <a:solidFill>
                <a:srgbClr val="FFFFFF"/>
              </a:solidFill>
            </a:endParaRPr>
          </a:p>
        </p:txBody>
      </p:sp>
      <p:pic>
        <p:nvPicPr>
          <p:cNvPr id="410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l="10089" r="9477" b="46634"/>
          <a:stretch>
            <a:fillRect/>
          </a:stretch>
        </p:blipFill>
        <p:spPr bwMode="auto">
          <a:xfrm>
            <a:off x="3756025" y="3883025"/>
            <a:ext cx="57038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p:cNvGrpSpPr>
          <p:nvPr/>
        </p:nvGrpSpPr>
        <p:grpSpPr bwMode="auto">
          <a:xfrm>
            <a:off x="695502" y="201379"/>
            <a:ext cx="5832475" cy="830997"/>
            <a:chOff x="0" y="-55524"/>
            <a:chExt cx="5250472" cy="967281"/>
          </a:xfrm>
        </p:grpSpPr>
        <p:sp>
          <p:nvSpPr>
            <p:cNvPr id="4127" name="矩形 39"/>
            <p:cNvSpPr>
              <a:spLocks noChangeArrowheads="1"/>
            </p:cNvSpPr>
            <p:nvPr/>
          </p:nvSpPr>
          <p:spPr bwMode="auto">
            <a:xfrm>
              <a:off x="0" y="44317"/>
              <a:ext cx="5250472" cy="834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8" name="直角三角形 40"/>
            <p:cNvSpPr>
              <a:spLocks noChangeArrowheads="1"/>
            </p:cNvSpPr>
            <p:nvPr/>
          </p:nvSpPr>
          <p:spPr bwMode="auto">
            <a:xfrm>
              <a:off x="0" y="44317"/>
              <a:ext cx="834588" cy="834881"/>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9" name="直角三角形 41"/>
            <p:cNvSpPr>
              <a:spLocks noChangeArrowheads="1"/>
            </p:cNvSpPr>
            <p:nvPr/>
          </p:nvSpPr>
          <p:spPr bwMode="auto">
            <a:xfrm flipV="1">
              <a:off x="0" y="44317"/>
              <a:ext cx="834588" cy="834881"/>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30" name="文本框 42"/>
            <p:cNvSpPr>
              <a:spLocks noChangeArrowheads="1"/>
            </p:cNvSpPr>
            <p:nvPr/>
          </p:nvSpPr>
          <p:spPr bwMode="auto">
            <a:xfrm>
              <a:off x="229168" y="-55524"/>
              <a:ext cx="376923" cy="96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1</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31" name="矩形 43"/>
            <p:cNvSpPr>
              <a:spLocks noChangeArrowheads="1"/>
            </p:cNvSpPr>
            <p:nvPr/>
          </p:nvSpPr>
          <p:spPr bwMode="auto">
            <a:xfrm>
              <a:off x="837767" y="170299"/>
              <a:ext cx="1205231" cy="50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wait </a:t>
              </a:r>
              <a:r>
                <a:rPr lang="zh-CN" altLang="en-US" sz="2222" dirty="0">
                  <a:solidFill>
                    <a:srgbClr val="7F7F7F"/>
                  </a:solidFill>
                  <a:ea typeface="微软雅黑" panose="020B0503020204020204" pitchFamily="34" charset="-122"/>
                </a:rPr>
                <a:t>相关</a:t>
              </a:r>
            </a:p>
          </p:txBody>
        </p:sp>
      </p:grpSp>
      <p:grpSp>
        <p:nvGrpSpPr>
          <p:cNvPr id="4103" name="Group 13"/>
          <p:cNvGrpSpPr>
            <a:grpSpLocks/>
          </p:cNvGrpSpPr>
          <p:nvPr/>
        </p:nvGrpSpPr>
        <p:grpSpPr bwMode="auto">
          <a:xfrm>
            <a:off x="695505" y="1914622"/>
            <a:ext cx="5832475" cy="830997"/>
            <a:chOff x="0" y="-44437"/>
            <a:chExt cx="5250472" cy="967338"/>
          </a:xfrm>
        </p:grpSpPr>
        <p:sp>
          <p:nvSpPr>
            <p:cNvPr id="4121" name="矩形 46"/>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2" name="直角三角形 47"/>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3" name="直角三角形 48"/>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24" name="文本框 49"/>
            <p:cNvSpPr>
              <a:spLocks noChangeArrowheads="1"/>
            </p:cNvSpPr>
            <p:nvPr/>
          </p:nvSpPr>
          <p:spPr bwMode="auto">
            <a:xfrm>
              <a:off x="187322" y="-44437"/>
              <a:ext cx="460620" cy="9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3</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25" name="矩形 50"/>
            <p:cNvSpPr>
              <a:spLocks noChangeArrowheads="1"/>
            </p:cNvSpPr>
            <p:nvPr/>
          </p:nvSpPr>
          <p:spPr bwMode="auto">
            <a:xfrm>
              <a:off x="834586" y="207359"/>
              <a:ext cx="1193687" cy="5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文本模式</a:t>
              </a:r>
            </a:p>
          </p:txBody>
        </p:sp>
      </p:grpSp>
      <p:grpSp>
        <p:nvGrpSpPr>
          <p:cNvPr id="4104" name="Group 20"/>
          <p:cNvGrpSpPr>
            <a:grpSpLocks/>
          </p:cNvGrpSpPr>
          <p:nvPr/>
        </p:nvGrpSpPr>
        <p:grpSpPr bwMode="auto">
          <a:xfrm>
            <a:off x="695504" y="2801896"/>
            <a:ext cx="5832475" cy="830997"/>
            <a:chOff x="0" y="-25607"/>
            <a:chExt cx="5250472" cy="947618"/>
          </a:xfrm>
        </p:grpSpPr>
        <p:sp>
          <p:nvSpPr>
            <p:cNvPr id="4115"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6"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7"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8" name="文本框 56"/>
            <p:cNvSpPr>
              <a:spLocks noChangeArrowheads="1"/>
            </p:cNvSpPr>
            <p:nvPr/>
          </p:nvSpPr>
          <p:spPr bwMode="auto">
            <a:xfrm>
              <a:off x="195979" y="-25607"/>
              <a:ext cx="443304"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4</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9" name="矩形 57"/>
            <p:cNvSpPr>
              <a:spLocks noChangeArrowheads="1"/>
            </p:cNvSpPr>
            <p:nvPr/>
          </p:nvSpPr>
          <p:spPr bwMode="auto">
            <a:xfrm>
              <a:off x="834587" y="184936"/>
              <a:ext cx="1948399"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JavaScript </a:t>
              </a:r>
              <a:r>
                <a:rPr lang="zh-CN" altLang="en-US" sz="2222" dirty="0">
                  <a:solidFill>
                    <a:srgbClr val="7F7F7F"/>
                  </a:solidFill>
                  <a:ea typeface="微软雅黑" panose="020B0503020204020204" pitchFamily="34" charset="-122"/>
                </a:rPr>
                <a:t>参数</a:t>
              </a:r>
            </a:p>
          </p:txBody>
        </p:sp>
      </p:grpSp>
      <p:grpSp>
        <p:nvGrpSpPr>
          <p:cNvPr id="4105" name="Group 27"/>
          <p:cNvGrpSpPr>
            <a:grpSpLocks/>
          </p:cNvGrpSpPr>
          <p:nvPr/>
        </p:nvGrpSpPr>
        <p:grpSpPr bwMode="auto">
          <a:xfrm>
            <a:off x="695501" y="1119569"/>
            <a:ext cx="5832475" cy="830997"/>
            <a:chOff x="0" y="-106635"/>
            <a:chExt cx="5250472" cy="1137874"/>
          </a:xfrm>
        </p:grpSpPr>
        <p:sp>
          <p:nvSpPr>
            <p:cNvPr id="4109" name="矩形 67"/>
            <p:cNvSpPr>
              <a:spLocks noChangeArrowheads="1"/>
            </p:cNvSpPr>
            <p:nvPr/>
          </p:nvSpPr>
          <p:spPr bwMode="auto">
            <a:xfrm>
              <a:off x="0" y="44248"/>
              <a:ext cx="5250472" cy="8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0" name="直角三角形 68"/>
            <p:cNvSpPr>
              <a:spLocks noChangeArrowheads="1"/>
            </p:cNvSpPr>
            <p:nvPr/>
          </p:nvSpPr>
          <p:spPr bwMode="auto">
            <a:xfrm>
              <a:off x="0" y="44248"/>
              <a:ext cx="834588" cy="83500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1" name="直角三角形 69"/>
            <p:cNvSpPr>
              <a:spLocks noChangeArrowheads="1"/>
            </p:cNvSpPr>
            <p:nvPr/>
          </p:nvSpPr>
          <p:spPr bwMode="auto">
            <a:xfrm flipV="1">
              <a:off x="0" y="44248"/>
              <a:ext cx="834588" cy="835004"/>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12" name="文本框 70"/>
            <p:cNvSpPr>
              <a:spLocks noChangeArrowheads="1"/>
            </p:cNvSpPr>
            <p:nvPr/>
          </p:nvSpPr>
          <p:spPr bwMode="auto">
            <a:xfrm>
              <a:off x="195259" y="-106635"/>
              <a:ext cx="444747" cy="113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2</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113" name="矩形 71"/>
            <p:cNvSpPr>
              <a:spLocks noChangeArrowheads="1"/>
            </p:cNvSpPr>
            <p:nvPr/>
          </p:nvSpPr>
          <p:spPr bwMode="auto">
            <a:xfrm>
              <a:off x="833319" y="124579"/>
              <a:ext cx="1921805" cy="59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000000"/>
                  </a:solidFill>
                  <a:ea typeface="微软雅黑" panose="020B0503020204020204" pitchFamily="34" charset="-122"/>
                </a:rPr>
                <a:t>弹窗</a:t>
              </a:r>
            </a:p>
          </p:txBody>
        </p:sp>
      </p:grpSp>
      <p:grpSp>
        <p:nvGrpSpPr>
          <p:cNvPr id="37" name="Group 20"/>
          <p:cNvGrpSpPr>
            <a:grpSpLocks/>
          </p:cNvGrpSpPr>
          <p:nvPr/>
        </p:nvGrpSpPr>
        <p:grpSpPr bwMode="auto">
          <a:xfrm>
            <a:off x="695503" y="3755284"/>
            <a:ext cx="5832475" cy="830997"/>
            <a:chOff x="0" y="28703"/>
            <a:chExt cx="5250472" cy="947618"/>
          </a:xfrm>
        </p:grpSpPr>
        <p:sp>
          <p:nvSpPr>
            <p:cNvPr id="38"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39"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0"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41" name="文本框 56"/>
            <p:cNvSpPr>
              <a:spLocks noChangeArrowheads="1"/>
            </p:cNvSpPr>
            <p:nvPr/>
          </p:nvSpPr>
          <p:spPr bwMode="auto">
            <a:xfrm>
              <a:off x="185878" y="28703"/>
              <a:ext cx="463507"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5</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42" name="矩形 57"/>
            <p:cNvSpPr>
              <a:spLocks noChangeArrowheads="1"/>
            </p:cNvSpPr>
            <p:nvPr/>
          </p:nvSpPr>
          <p:spPr bwMode="auto">
            <a:xfrm>
              <a:off x="834588" y="218117"/>
              <a:ext cx="1193687"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dirty="0">
                  <a:solidFill>
                    <a:srgbClr val="7F7F7F"/>
                  </a:solidFill>
                  <a:ea typeface="微软雅黑" panose="020B0503020204020204" pitchFamily="34" charset="-122"/>
                </a:rPr>
                <a:t>流程控制</a:t>
              </a:r>
            </a:p>
          </p:txBody>
        </p:sp>
      </p:grpSp>
      <p:grpSp>
        <p:nvGrpSpPr>
          <p:cNvPr id="50" name="Group 20"/>
          <p:cNvGrpSpPr>
            <a:grpSpLocks/>
          </p:cNvGrpSpPr>
          <p:nvPr/>
        </p:nvGrpSpPr>
        <p:grpSpPr bwMode="auto">
          <a:xfrm>
            <a:off x="695503" y="4611792"/>
            <a:ext cx="5832475" cy="830997"/>
            <a:chOff x="0" y="6979"/>
            <a:chExt cx="5250472" cy="947618"/>
          </a:xfrm>
        </p:grpSpPr>
        <p:sp>
          <p:nvSpPr>
            <p:cNvPr id="51" name="矩形 53"/>
            <p:cNvSpPr>
              <a:spLocks noChangeArrowheads="1"/>
            </p:cNvSpPr>
            <p:nvPr/>
          </p:nvSpPr>
          <p:spPr bwMode="auto">
            <a:xfrm>
              <a:off x="0" y="44248"/>
              <a:ext cx="5250472" cy="8350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2" name="直角三角形 54"/>
            <p:cNvSpPr>
              <a:spLocks noChangeArrowheads="1"/>
            </p:cNvSpPr>
            <p:nvPr/>
          </p:nvSpPr>
          <p:spPr bwMode="auto">
            <a:xfrm>
              <a:off x="0" y="44248"/>
              <a:ext cx="834588" cy="835003"/>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3" name="直角三角形 55"/>
            <p:cNvSpPr>
              <a:spLocks noChangeArrowheads="1"/>
            </p:cNvSpPr>
            <p:nvPr/>
          </p:nvSpPr>
          <p:spPr bwMode="auto">
            <a:xfrm flipV="1">
              <a:off x="0" y="44248"/>
              <a:ext cx="834588" cy="835003"/>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54" name="文本框 56"/>
            <p:cNvSpPr>
              <a:spLocks noChangeArrowheads="1"/>
            </p:cNvSpPr>
            <p:nvPr/>
          </p:nvSpPr>
          <p:spPr bwMode="auto">
            <a:xfrm>
              <a:off x="184435" y="6979"/>
              <a:ext cx="466393" cy="94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800" dirty="0">
                  <a:solidFill>
                    <a:schemeClr val="bg1"/>
                  </a:solidFill>
                  <a:latin typeface="Impact" panose="020B0806030902050204" pitchFamily="34" charset="0"/>
                  <a:sym typeface="Impact" panose="020B0806030902050204" pitchFamily="34" charset="0"/>
                </a:rPr>
                <a:t>6</a:t>
              </a:r>
              <a:endParaRPr lang="zh-CN" altLang="en-US" sz="4800" dirty="0">
                <a:solidFill>
                  <a:schemeClr val="bg1"/>
                </a:solidFill>
                <a:latin typeface="Impact" panose="020B0806030902050204" pitchFamily="34" charset="0"/>
                <a:sym typeface="Impact" panose="020B0806030902050204" pitchFamily="34" charset="0"/>
              </a:endParaRPr>
            </a:p>
          </p:txBody>
        </p:sp>
        <p:sp>
          <p:nvSpPr>
            <p:cNvPr id="55" name="矩形 57"/>
            <p:cNvSpPr>
              <a:spLocks noChangeArrowheads="1"/>
            </p:cNvSpPr>
            <p:nvPr/>
          </p:nvSpPr>
          <p:spPr bwMode="auto">
            <a:xfrm>
              <a:off x="834588" y="233171"/>
              <a:ext cx="692951" cy="49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222" dirty="0">
                  <a:solidFill>
                    <a:srgbClr val="7F7F7F"/>
                  </a:solidFill>
                  <a:ea typeface="微软雅黑" panose="020B0503020204020204" pitchFamily="34" charset="-122"/>
                </a:rPr>
                <a:t>DDT</a:t>
              </a:r>
              <a:endParaRPr lang="zh-CN" altLang="en-US" sz="2222" dirty="0">
                <a:solidFill>
                  <a:srgbClr val="7F7F7F"/>
                </a:solidFill>
                <a:ea typeface="微软雅黑" panose="020B0503020204020204" pitchFamily="34" charset="-122"/>
              </a:endParaRPr>
            </a:p>
          </p:txBody>
        </p:sp>
      </p:grpSp>
      <p:grpSp>
        <p:nvGrpSpPr>
          <p:cNvPr id="60" name="Group 34"/>
          <p:cNvGrpSpPr>
            <a:grpSpLocks/>
          </p:cNvGrpSpPr>
          <p:nvPr/>
        </p:nvGrpSpPr>
        <p:grpSpPr bwMode="auto">
          <a:xfrm>
            <a:off x="210297" y="1334203"/>
            <a:ext cx="307975" cy="355600"/>
            <a:chOff x="0" y="0"/>
            <a:chExt cx="276225" cy="320421"/>
          </a:xfrm>
        </p:grpSpPr>
        <p:sp>
          <p:nvSpPr>
            <p:cNvPr id="61"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sp>
          <p:nvSpPr>
            <p:cNvPr id="62" name="等腰三角形 76"/>
            <p:cNvSpPr>
              <a:spLocks noChangeArrowheads="1"/>
            </p:cNvSpPr>
            <p:nvPr/>
          </p:nvSpPr>
          <p:spPr bwMode="auto">
            <a:xfrm rot="5400000">
              <a:off x="-11781" y="87595"/>
              <a:ext cx="168793" cy="145232"/>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a:solidFill>
                  <a:srgbClr val="FFFFFF"/>
                </a:solidFill>
              </a:endParaRPr>
            </a:p>
          </p:txBody>
        </p:sp>
      </p:grpSp>
    </p:spTree>
    <p:extLst>
      <p:ext uri="{BB962C8B-B14F-4D97-AF65-F5344CB8AC3E}">
        <p14:creationId xmlns:p14="http://schemas.microsoft.com/office/powerpoint/2010/main" val="1934884400"/>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alt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3826</TotalTime>
  <Pages>0</Pages>
  <Words>4542</Words>
  <Characters>0</Characters>
  <Application>Microsoft Office PowerPoint</Application>
  <DocSecurity>0</DocSecurity>
  <PresentationFormat>全屏显示(16:10)</PresentationFormat>
  <Lines>0</Lines>
  <Paragraphs>935</Paragraphs>
  <Slides>66</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66</vt:i4>
      </vt:variant>
    </vt:vector>
  </HeadingPairs>
  <TitlesOfParts>
    <vt:vector size="76" baseType="lpstr">
      <vt:lpstr>DotumChe</vt:lpstr>
      <vt:lpstr>Malgun Gothic</vt:lpstr>
      <vt:lpstr>Meiryo UI</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Administrator</cp:lastModifiedBy>
  <cp:revision>285</cp:revision>
  <dcterms:created xsi:type="dcterms:W3CDTF">2014-04-14T22:42:00Z</dcterms:created>
  <dcterms:modified xsi:type="dcterms:W3CDTF">2016-11-22T02:47:14Z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